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2.jpg" ContentType="image/jpeg"/>
  <Override PartName="/ppt/media/image94.jpg" ContentType="image/jpeg"/>
  <Override PartName="/ppt/media/image95.jpg" ContentType="image/jpeg"/>
  <Override PartName="/ppt/media/image98.jpg" ContentType="image/jpeg"/>
  <Override PartName="/ppt/media/image9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</p:sldMasterIdLst>
  <p:notesMasterIdLst>
    <p:notesMasterId r:id="rId21"/>
  </p:notesMasterIdLst>
  <p:sldIdLst>
    <p:sldId id="267" r:id="rId2"/>
    <p:sldId id="322" r:id="rId3"/>
    <p:sldId id="318" r:id="rId4"/>
    <p:sldId id="257" r:id="rId5"/>
    <p:sldId id="258" r:id="rId6"/>
    <p:sldId id="259" r:id="rId7"/>
    <p:sldId id="260" r:id="rId8"/>
    <p:sldId id="261" r:id="rId9"/>
    <p:sldId id="262" r:id="rId10"/>
    <p:sldId id="269" r:id="rId11"/>
    <p:sldId id="268" r:id="rId12"/>
    <p:sldId id="263" r:id="rId13"/>
    <p:sldId id="264" r:id="rId14"/>
    <p:sldId id="265" r:id="rId15"/>
    <p:sldId id="285" r:id="rId16"/>
    <p:sldId id="319" r:id="rId17"/>
    <p:sldId id="284" r:id="rId18"/>
    <p:sldId id="320" r:id="rId19"/>
    <p:sldId id="321" r:id="rId20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21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7AB99-948E-44CA-BF14-092FC46E6AE2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D86EC-12F1-49D2-8678-158E8C4D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6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252C-1F7D-C539-296F-EE84EAC09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E612C-3069-103D-5FB5-38FEB7FAF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D8FDF-49F8-E7D9-6996-9DA2EE2B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59499-26DF-DB90-E8EF-7B8B8415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41302-19EE-2CA5-AD22-362E8E66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64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035F-2EC1-AFB7-E390-27A200BC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6403A7-F039-741D-E20A-D49CFA2B1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FAA01-D2EC-FC8B-0725-30EA0A2D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0F979-B57D-AE20-A82E-A9D8E96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E34C7-6580-D965-65CF-05C299AA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0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1B46A-DF05-4588-B017-0B607B1DE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CABB9-5F49-279A-B698-EAE1622DC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E188-07A8-5C95-7DA1-4EB0F47B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3CB2-D88E-785C-FFFE-E8B3ADA6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A11D6-DFC7-1C1F-4634-F6198A38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8030-8159-4BE0-6A60-627E0339F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A0719-AFF7-880A-D020-6B7CD65BC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E9A3-E5D7-637A-A6E3-F4B454D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4B51-B9E4-CB08-10A2-02964275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696B0-62FE-9089-F53F-8060D798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0CF7-1D7A-B30F-26F0-5702488E5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5D701-F311-DDC4-0653-36C5C7165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B022E-DFDB-30A0-9AAC-D7714EE9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944C6-11EB-BEE5-9BED-C4E2B26A8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F305-EFFD-678F-EF49-93E0CAFE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7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00027-5E2B-742D-C3DE-23B80961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F4FA-D1F7-3F63-608C-941CBE90D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9EEE1-50FC-06A4-0C01-32CE1014D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03C76-4BF5-6D21-4C99-F2295BAF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97A9E-795A-A7DA-6BC5-2D2524A5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641F2-7B40-7A80-EFC1-EEA671FB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2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0FB2-6EA4-A716-6074-C606B8C29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04B75-7387-51CE-A7C9-5B6E9A294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D558B-9713-6E1F-6FE8-26EB8ECD7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F2DE2-C50C-DE70-F9CC-B7CAA513A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1F0C4-A132-1C1A-4754-0C4A1DE4E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B219AC-C2AE-D311-7D0C-13D699F0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745538-B383-79C4-A42E-31C9B781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23A977-0A53-A1F6-CF69-88E0AAF4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8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2CE3-87FF-257A-AF74-49F605BA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7795A3-E100-BDE9-C71D-94562A98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C6509-5357-C1D4-CD2A-82035D8D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EF43B-25F7-C852-3028-18280C75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E5000-4685-CAAD-AD30-5CF246A5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BA48D-66A1-2854-208F-92DDE991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4BCA5-6345-C258-AA49-BF26AD4C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1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12B1-BA5C-86FC-E735-F7A634C2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7F2E-BBC2-44FF-7E75-59C4F668E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7C8AB-8CDD-AE4D-F109-2BF319AE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EFCA0-678D-4D82-9D30-E76F8CA1A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21E21-6C82-0EB2-B7EF-10AA884E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6334E-62E2-246B-4463-9D3968D5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D1127-8A1B-6C3E-82EC-A73B1ABC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24383E-6368-D8AE-8245-EDF9EC94D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6F9DE4-DC23-0981-FFB8-DA25D3F9D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FDB4B-1F06-2265-E274-0CDAEE13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143E8-8A8B-D9FA-5119-5F5B340E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D9DD6-7860-1A1D-30C4-87275757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D32DE-098F-86B1-93BE-F661FCB59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CBE42-745F-7AC8-789D-782036A85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556D7-466C-D41B-AB20-5944AF1B6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BCA0C-6AE4-9629-3F2B-B5D2EBEEF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5EBF-B000-55E1-3E63-331AB58ED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81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4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2.png"/><Relationship Id="rId5" Type="http://schemas.openxmlformats.org/officeDocument/2006/relationships/image" Target="../media/image68.png"/><Relationship Id="rId15" Type="http://schemas.openxmlformats.org/officeDocument/2006/relationships/image" Target="../media/image6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5.png"/><Relationship Id="rId7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6.png"/><Relationship Id="rId5" Type="http://schemas.openxmlformats.org/officeDocument/2006/relationships/image" Target="../media/image77.png"/><Relationship Id="rId10" Type="http://schemas.openxmlformats.org/officeDocument/2006/relationships/image" Target="../media/image5.png"/><Relationship Id="rId4" Type="http://schemas.openxmlformats.org/officeDocument/2006/relationships/image" Target="../media/image76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6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5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4.png"/><Relationship Id="rId5" Type="http://schemas.openxmlformats.org/officeDocument/2006/relationships/image" Target="../media/image82.png"/><Relationship Id="rId10" Type="http://schemas.openxmlformats.org/officeDocument/2006/relationships/image" Target="../media/image3.png"/><Relationship Id="rId4" Type="http://schemas.openxmlformats.org/officeDocument/2006/relationships/image" Target="../media/image81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8.png"/><Relationship Id="rId7" Type="http://schemas.openxmlformats.org/officeDocument/2006/relationships/image" Target="../media/image2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6.png"/><Relationship Id="rId5" Type="http://schemas.openxmlformats.org/officeDocument/2006/relationships/image" Target="../media/image90.png"/><Relationship Id="rId10" Type="http://schemas.openxmlformats.org/officeDocument/2006/relationships/image" Target="../media/image5.png"/><Relationship Id="rId4" Type="http://schemas.openxmlformats.org/officeDocument/2006/relationships/image" Target="../media/image89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mailto:Katerina@ratespro.travel" TargetMode="External"/><Relationship Id="rId5" Type="http://schemas.openxmlformats.org/officeDocument/2006/relationships/image" Target="../media/image4.png"/><Relationship Id="rId10" Type="http://schemas.openxmlformats.org/officeDocument/2006/relationships/hyperlink" Target="mailto:dragan@ratespro.trave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jpg"/><Relationship Id="rId18" Type="http://schemas.openxmlformats.org/officeDocument/2006/relationships/image" Target="../media/image37.jp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21" Type="http://schemas.openxmlformats.org/officeDocument/2006/relationships/image" Target="../media/image40.png"/><Relationship Id="rId34" Type="http://schemas.openxmlformats.org/officeDocument/2006/relationships/image" Target="../media/image53.jpg"/><Relationship Id="rId42" Type="http://schemas.openxmlformats.org/officeDocument/2006/relationships/image" Target="../media/image61.pn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6" Type="http://schemas.openxmlformats.org/officeDocument/2006/relationships/image" Target="../media/image35.jp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4" Type="http://schemas.openxmlformats.org/officeDocument/2006/relationships/image" Target="../media/image63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jp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jpg"/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12" Type="http://schemas.openxmlformats.org/officeDocument/2006/relationships/image" Target="../media/image31.png"/><Relationship Id="rId17" Type="http://schemas.openxmlformats.org/officeDocument/2006/relationships/image" Target="../media/image36.jp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jpg"/><Relationship Id="rId20" Type="http://schemas.openxmlformats.org/officeDocument/2006/relationships/image" Target="../media/image39.png"/><Relationship Id="rId41" Type="http://schemas.openxmlformats.org/officeDocument/2006/relationships/image" Target="../media/image6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80">
            <a:extLst>
              <a:ext uri="{FF2B5EF4-FFF2-40B4-BE49-F238E27FC236}">
                <a16:creationId xmlns:a16="http://schemas.microsoft.com/office/drawing/2014/main" id="{09659D09-DBF6-B8A8-3524-AE0610C40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1" y="0"/>
            <a:ext cx="20111952" cy="10546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AutoShape 3" descr="Google Shape;138;p21">
            <a:extLst>
              <a:ext uri="{FF2B5EF4-FFF2-40B4-BE49-F238E27FC236}">
                <a16:creationId xmlns:a16="http://schemas.microsoft.com/office/drawing/2014/main" id="{EA89250E-6FF4-DE79-3ED5-97B81AD272C0}"/>
              </a:ext>
            </a:extLst>
          </p:cNvPr>
          <p:cNvSpPr>
            <a:spLocks/>
          </p:cNvSpPr>
          <p:nvPr/>
        </p:nvSpPr>
        <p:spPr bwMode="auto">
          <a:xfrm rot="3595296">
            <a:off x="12664014" y="590113"/>
            <a:ext cx="6484097" cy="509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240" y="0"/>
                </a:lnTo>
                <a:lnTo>
                  <a:pt x="17360" y="0"/>
                </a:lnTo>
                <a:lnTo>
                  <a:pt x="21600" y="10800"/>
                </a:lnTo>
                <a:lnTo>
                  <a:pt x="17360" y="21600"/>
                </a:lnTo>
                <a:lnTo>
                  <a:pt x="4240" y="21600"/>
                </a:lnTo>
                <a:close/>
              </a:path>
            </a:pathLst>
          </a:cu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90" rIns="75390" anchor="ctr"/>
          <a:lstStyle/>
          <a:p>
            <a:endParaRPr lang="en-US" altLang="en-US" sz="3958" dirty="0"/>
          </a:p>
        </p:txBody>
      </p:sp>
      <p:grpSp>
        <p:nvGrpSpPr>
          <p:cNvPr id="6148" name="Group 4">
            <a:extLst>
              <a:ext uri="{FF2B5EF4-FFF2-40B4-BE49-F238E27FC236}">
                <a16:creationId xmlns:a16="http://schemas.microsoft.com/office/drawing/2014/main" id="{F943A4F6-390A-EDC1-3AB6-44994531DE4F}"/>
              </a:ext>
            </a:extLst>
          </p:cNvPr>
          <p:cNvGrpSpPr>
            <a:grpSpLocks/>
          </p:cNvGrpSpPr>
          <p:nvPr/>
        </p:nvGrpSpPr>
        <p:grpSpPr bwMode="auto">
          <a:xfrm>
            <a:off x="88136" y="6196097"/>
            <a:ext cx="20056981" cy="2945278"/>
            <a:chOff x="-2" y="-73654"/>
            <a:chExt cx="12164239" cy="975708"/>
          </a:xfrm>
        </p:grpSpPr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99286D00-6197-9A11-F38C-A7C707D71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73654"/>
              <a:ext cx="12164239" cy="975708"/>
            </a:xfrm>
            <a:prstGeom prst="rect">
              <a:avLst/>
            </a:prstGeom>
            <a:solidFill>
              <a:srgbClr val="203864"/>
            </a:solidFill>
            <a:ln>
              <a:noFill/>
            </a:ln>
            <a:effectLst>
              <a:outerShdw blurRad="152400" dist="250190" dir="8459995" algn="ctr" rotWithShape="0">
                <a:srgbClr val="000000">
                  <a:alpha val="28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75390" rIns="75390" anchor="ctr"/>
            <a:lstStyle/>
            <a:p>
              <a:pPr algn="ctr"/>
              <a:endParaRPr lang="en-US" altLang="en-US" sz="3298" dirty="0">
                <a:solidFill>
                  <a:schemeClr val="bg1"/>
                </a:solidFill>
                <a:latin typeface="Arial Rounded MT Bold" panose="020F0704030504030204" pitchFamily="34" charset="0"/>
                <a:sym typeface="Arial Rounded MT Bold" panose="020F0704030504030204" pitchFamily="34" charset="0"/>
              </a:endParaRPr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BBBF653D-4752-4375-9D37-960FCF8B9D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5069" y="144759"/>
              <a:ext cx="10814096" cy="37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01008" tIns="201008" rIns="201008" bIns="201008" anchor="ctr">
              <a:spAutoFit/>
            </a:bodyPr>
            <a:lstStyle/>
            <a:p>
              <a:r>
                <a:rPr lang="hy-AM" altLang="en-US" sz="48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 Rounded MT Bold" panose="020F0704030504030204" pitchFamily="34" charset="0"/>
                </a:rPr>
                <a:t>֎</a:t>
              </a:r>
              <a:r>
                <a:rPr lang="en-GB" altLang="en-US" sz="48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 Rounded MT Bold" panose="020F0704030504030204" pitchFamily="34" charset="0"/>
                </a:rPr>
                <a:t> </a:t>
              </a:r>
              <a:r>
                <a:rPr lang="en-US" altLang="en-US" sz="4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 Rounded MT Bold" panose="020F0704030504030204" pitchFamily="34" charset="0"/>
                </a:rPr>
                <a:t>The perfect partner to match your business growth </a:t>
              </a:r>
              <a:r>
                <a:rPr lang="hy-AM" altLang="en-US" sz="48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 Rounded MT Bold" panose="020F0704030504030204" pitchFamily="34" charset="0"/>
                </a:rPr>
                <a:t>֎</a:t>
              </a:r>
              <a:r>
                <a:rPr lang="en-US" altLang="en-US" sz="4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 Rounded MT Bold" panose="020F0704030504030204" pitchFamily="34" charset="0"/>
                </a:rPr>
                <a:t> </a:t>
              </a:r>
            </a:p>
          </p:txBody>
        </p:sp>
      </p:grpSp>
      <p:sp>
        <p:nvSpPr>
          <p:cNvPr id="6151" name="AutoShape 7" descr="Google Shape;139;p21">
            <a:extLst>
              <a:ext uri="{FF2B5EF4-FFF2-40B4-BE49-F238E27FC236}">
                <a16:creationId xmlns:a16="http://schemas.microsoft.com/office/drawing/2014/main" id="{DC1DB8B6-30FE-6DD8-633D-BBB3D1401AFB}"/>
              </a:ext>
            </a:extLst>
          </p:cNvPr>
          <p:cNvSpPr>
            <a:spLocks/>
          </p:cNvSpPr>
          <p:nvPr/>
        </p:nvSpPr>
        <p:spPr bwMode="auto">
          <a:xfrm rot="18563317">
            <a:off x="16344911" y="725964"/>
            <a:ext cx="6484097" cy="50940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4240" y="0"/>
                </a:lnTo>
                <a:lnTo>
                  <a:pt x="17360" y="0"/>
                </a:lnTo>
                <a:lnTo>
                  <a:pt x="21600" y="10800"/>
                </a:lnTo>
                <a:lnTo>
                  <a:pt x="17360" y="21600"/>
                </a:lnTo>
                <a:lnTo>
                  <a:pt x="4240" y="21600"/>
                </a:lnTo>
                <a:close/>
              </a:path>
            </a:pathLst>
          </a:custGeom>
          <a:noFill/>
          <a:ln w="19050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5390" rIns="75390" anchor="ctr"/>
          <a:lstStyle/>
          <a:p>
            <a:endParaRPr lang="en-US" altLang="en-US" sz="3958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EEF074-209C-A88B-C847-333EC4C05233}"/>
              </a:ext>
            </a:extLst>
          </p:cNvPr>
          <p:cNvGrpSpPr/>
          <p:nvPr/>
        </p:nvGrpSpPr>
        <p:grpSpPr>
          <a:xfrm>
            <a:off x="6474433" y="3273008"/>
            <a:ext cx="7207015" cy="1390533"/>
            <a:chOff x="6474433" y="3273008"/>
            <a:chExt cx="7207015" cy="1390533"/>
          </a:xfrm>
        </p:grpSpPr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658F0D9A-E10E-34E0-76B4-91140B8B3BF4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FA5691C-0B4E-9E42-3184-3F645380162D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1E4F813-B6A2-78CA-A232-49F4594E3E66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B0AC112-6732-9345-DBB2-80B896CF1689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</p:grpSpPr>
              <p:pic>
                <p:nvPicPr>
                  <p:cNvPr id="31" name="object 2">
                    <a:extLst>
                      <a:ext uri="{FF2B5EF4-FFF2-40B4-BE49-F238E27FC236}">
                        <a16:creationId xmlns:a16="http://schemas.microsoft.com/office/drawing/2014/main" id="{1ABD6E3D-F73B-F276-B467-3B1E1426E0CA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</p:spPr>
              </p:pic>
              <p:pic>
                <p:nvPicPr>
                  <p:cNvPr id="32" name="object 3">
                    <a:extLst>
                      <a:ext uri="{FF2B5EF4-FFF2-40B4-BE49-F238E27FC236}">
                        <a16:creationId xmlns:a16="http://schemas.microsoft.com/office/drawing/2014/main" id="{2BEFA8FE-A8C3-59DA-FDE9-D9FA55953193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</p:spPr>
              </p:pic>
              <p:pic>
                <p:nvPicPr>
                  <p:cNvPr id="33" name="object 18">
                    <a:extLst>
                      <a:ext uri="{FF2B5EF4-FFF2-40B4-BE49-F238E27FC236}">
                        <a16:creationId xmlns:a16="http://schemas.microsoft.com/office/drawing/2014/main" id="{C50686B5-E3A7-DF56-748B-467281C218D2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</p:spPr>
              </p:pic>
              <p:pic>
                <p:nvPicPr>
                  <p:cNvPr id="34" name="object 19">
                    <a:extLst>
                      <a:ext uri="{FF2B5EF4-FFF2-40B4-BE49-F238E27FC236}">
                        <a16:creationId xmlns:a16="http://schemas.microsoft.com/office/drawing/2014/main" id="{36AF43CC-F176-E529-2130-0F2EE1BF0CF4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object 20">
                  <a:extLst>
                    <a:ext uri="{FF2B5EF4-FFF2-40B4-BE49-F238E27FC236}">
                      <a16:creationId xmlns:a16="http://schemas.microsoft.com/office/drawing/2014/main" id="{E4FA0266-874C-A091-3E8D-271D45FE605B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</p:spPr>
            </p:pic>
          </p:grpSp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3C2A3B31-C293-DA06-C62C-8A927568D39F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solidFill>
                <a:srgbClr val="F5AE4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E01E3108-16C3-0F87-C670-50D4595DD158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CE6C022-BD1C-D744-6D8F-4D6DBDCA9308}"/>
              </a:ext>
            </a:extLst>
          </p:cNvPr>
          <p:cNvGrpSpPr/>
          <p:nvPr/>
        </p:nvGrpSpPr>
        <p:grpSpPr>
          <a:xfrm>
            <a:off x="8277298" y="9909091"/>
            <a:ext cx="3900912" cy="452755"/>
            <a:chOff x="8101038" y="9081874"/>
            <a:chExt cx="3900912" cy="452755"/>
          </a:xfrm>
        </p:grpSpPr>
        <p:sp>
          <p:nvSpPr>
            <p:cNvPr id="45" name="object 12">
              <a:extLst>
                <a:ext uri="{FF2B5EF4-FFF2-40B4-BE49-F238E27FC236}">
                  <a16:creationId xmlns:a16="http://schemas.microsoft.com/office/drawing/2014/main" id="{2A576D0D-201F-4D57-B66A-EF01BDDBCCC4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2B813905-1452-E36E-7875-13989CDFE00C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4">
              <a:extLst>
                <a:ext uri="{FF2B5EF4-FFF2-40B4-BE49-F238E27FC236}">
                  <a16:creationId xmlns:a16="http://schemas.microsoft.com/office/drawing/2014/main" id="{EFFA59DD-855A-C997-1AD9-AE94D7B130B6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15">
              <a:extLst>
                <a:ext uri="{FF2B5EF4-FFF2-40B4-BE49-F238E27FC236}">
                  <a16:creationId xmlns:a16="http://schemas.microsoft.com/office/drawing/2014/main" id="{109BB3A0-7C9F-EF3E-9BDF-7896D1068361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6">
              <a:extLst>
                <a:ext uri="{FF2B5EF4-FFF2-40B4-BE49-F238E27FC236}">
                  <a16:creationId xmlns:a16="http://schemas.microsoft.com/office/drawing/2014/main" id="{B2196966-8A40-C496-1733-3BF1BA086FBF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7">
              <a:extLst>
                <a:ext uri="{FF2B5EF4-FFF2-40B4-BE49-F238E27FC236}">
                  <a16:creationId xmlns:a16="http://schemas.microsoft.com/office/drawing/2014/main" id="{3E650B19-0E63-F6AB-9D34-72B1384D31B0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1A7859D-A2D6-D74E-5180-15828C113985}"/>
              </a:ext>
            </a:extLst>
          </p:cNvPr>
          <p:cNvSpPr txBox="1"/>
          <p:nvPr/>
        </p:nvSpPr>
        <p:spPr>
          <a:xfrm>
            <a:off x="8085441" y="10211316"/>
            <a:ext cx="7539769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1" marR="2746848" indent="3490">
              <a:lnSpc>
                <a:spcPct val="187300"/>
              </a:lnSpc>
              <a:spcBef>
                <a:spcPts val="2089"/>
              </a:spcBef>
            </a:pPr>
            <a:r>
              <a:rPr lang="en-US" sz="3200" b="1" spc="33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www.ratespro.travel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Picture 80">
            <a:extLst>
              <a:ext uri="{FF2B5EF4-FFF2-40B4-BE49-F238E27FC236}">
                <a16:creationId xmlns:a16="http://schemas.microsoft.com/office/drawing/2014/main" id="{882181BB-19B4-EBF8-A08F-5C089C37C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2" y="215586"/>
            <a:ext cx="20111952" cy="105468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5030714" y="2573911"/>
            <a:ext cx="10041579" cy="7078319"/>
            <a:chOff x="4576265" y="2341036"/>
            <a:chExt cx="9134475" cy="64389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6265" y="2341036"/>
              <a:ext cx="9134473" cy="64388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4237" y="4771679"/>
              <a:ext cx="1238249" cy="1238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6128" y="3082254"/>
              <a:ext cx="847724" cy="847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5782" y="5017442"/>
              <a:ext cx="752474" cy="752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0123" y="4992778"/>
              <a:ext cx="800099" cy="8000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87322" y="2991689"/>
              <a:ext cx="847724" cy="847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5331" y="6976824"/>
              <a:ext cx="866774" cy="866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87322" y="7008917"/>
              <a:ext cx="895349" cy="8953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119891" y="3451140"/>
            <a:ext cx="4431278" cy="596374"/>
          </a:xfrm>
          <a:prstGeom prst="rect">
            <a:avLst/>
          </a:prstGeom>
        </p:spPr>
        <p:txBody>
          <a:bodyPr vert="horz" wrap="square" lIns="0" tIns="12565" rIns="0" bIns="0" rtlCol="0">
            <a:spAutoFit/>
          </a:bodyPr>
          <a:lstStyle/>
          <a:p>
            <a:pPr marL="13961">
              <a:spcBef>
                <a:spcPts val="99"/>
              </a:spcBef>
            </a:pPr>
            <a:r>
              <a:rPr sz="3793" b="1" spc="93" dirty="0">
                <a:solidFill>
                  <a:schemeClr val="tx2"/>
                </a:solidFill>
                <a:latin typeface="Trebuchet MS"/>
                <a:cs typeface="Trebuchet MS"/>
              </a:rPr>
              <a:t>Tour</a:t>
            </a:r>
            <a:r>
              <a:rPr sz="3793" b="1" spc="-242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93" b="1" spc="176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Operators</a:t>
            </a:r>
            <a:endParaRPr sz="3793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5181" y="5622383"/>
            <a:ext cx="3308663" cy="589319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3738" b="1" spc="181" dirty="0">
                <a:solidFill>
                  <a:schemeClr val="tx2"/>
                </a:solidFill>
                <a:latin typeface="Trebuchet MS"/>
                <a:cs typeface="Trebuchet MS"/>
              </a:rPr>
              <a:t>Web</a:t>
            </a:r>
            <a:r>
              <a:rPr sz="3738" b="1" spc="-224" dirty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sz="3738" b="1" spc="18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Agents</a:t>
            </a:r>
            <a:endParaRPr sz="3738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48324" y="5664280"/>
            <a:ext cx="2061446" cy="589319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3738" b="1" spc="34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O</a:t>
            </a:r>
            <a:r>
              <a:rPr sz="3738" b="1" spc="-13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</a:t>
            </a:r>
            <a:r>
              <a:rPr sz="3738" b="1" spc="203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</a:t>
            </a:r>
            <a:r>
              <a:rPr sz="3738" b="1" spc="13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'</a:t>
            </a:r>
            <a:r>
              <a:rPr sz="3738" b="1" spc="247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s</a:t>
            </a:r>
            <a:endParaRPr sz="3738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07978" y="3447122"/>
            <a:ext cx="3931029" cy="589319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3738" b="1" spc="148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White</a:t>
            </a:r>
            <a:r>
              <a:rPr sz="3738" b="1" spc="-236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3738" b="1" spc="137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Labels</a:t>
            </a:r>
            <a:endParaRPr sz="3738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236" y="7889513"/>
            <a:ext cx="5272614" cy="589319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3738" b="1" spc="143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Corporate</a:t>
            </a:r>
            <a:r>
              <a:rPr sz="3738" b="1" spc="-214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3738" b="1" spc="1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Clients</a:t>
            </a:r>
            <a:endParaRPr sz="3738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928851" y="7889513"/>
            <a:ext cx="5042918" cy="589319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3738" b="1" spc="154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Wholesale</a:t>
            </a:r>
            <a:r>
              <a:rPr sz="3738" b="1" spc="-192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 </a:t>
            </a:r>
            <a:r>
              <a:rPr sz="3738" b="1" spc="1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Clients</a:t>
            </a:r>
            <a:endParaRPr sz="3738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92513" y="275502"/>
            <a:ext cx="5158656" cy="944480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6046" b="1" spc="18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Our</a:t>
            </a:r>
            <a:r>
              <a:rPr sz="6046" b="1" spc="-29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6046" b="1" spc="-29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clients</a:t>
            </a:r>
            <a:endParaRPr sz="6046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E0B75E-968E-EC3B-EF18-C4D23788CBD1}"/>
              </a:ext>
            </a:extLst>
          </p:cNvPr>
          <p:cNvGrpSpPr/>
          <p:nvPr/>
        </p:nvGrpSpPr>
        <p:grpSpPr>
          <a:xfrm>
            <a:off x="15690850" y="10455275"/>
            <a:ext cx="3900912" cy="452755"/>
            <a:chOff x="8101038" y="9081874"/>
            <a:chExt cx="3900912" cy="45275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72E8465D-0BAA-CA4F-1253-ADBA6B68E0FE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A1BE540-F8E4-8512-C1AE-44DBC9E1C4A0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FCCA200A-5F90-13D3-75C5-67965213614F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32F33C3A-AB28-3C2A-9E14-8F1708EF7DA7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A16A8B97-2AA2-A974-A7D9-ED1B555FC689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BBDEA885-CB03-5D69-E578-D0D4996A3FF3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E1F1CCE-84ED-BFC9-288C-846ECD46FDEB}"/>
              </a:ext>
            </a:extLst>
          </p:cNvPr>
          <p:cNvGrpSpPr/>
          <p:nvPr/>
        </p:nvGrpSpPr>
        <p:grpSpPr>
          <a:xfrm>
            <a:off x="8112108" y="10181791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E4CFE12A-67A1-E0B8-12FF-B41F692C956F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1169A3D-880B-ED3B-0CFE-5388CF78E59C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EBCF63B-F6C3-25DC-0FAC-EE5D8D0648E7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C104A6E6-D275-0639-55FE-FDB05E471381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39" name="object 2">
                    <a:extLst>
                      <a:ext uri="{FF2B5EF4-FFF2-40B4-BE49-F238E27FC236}">
                        <a16:creationId xmlns:a16="http://schemas.microsoft.com/office/drawing/2014/main" id="{1120BBCA-90A9-6A0D-81C8-6FC93EF41E42}"/>
                      </a:ext>
                    </a:extLst>
                  </p:cNvPr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40" name="object 3">
                    <a:extLst>
                      <a:ext uri="{FF2B5EF4-FFF2-40B4-BE49-F238E27FC236}">
                        <a16:creationId xmlns:a16="http://schemas.microsoft.com/office/drawing/2014/main" id="{5341F861-2020-C87D-14D8-6C480D6EE9F4}"/>
                      </a:ext>
                    </a:extLst>
                  </p:cNvPr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41" name="object 18">
                    <a:extLst>
                      <a:ext uri="{FF2B5EF4-FFF2-40B4-BE49-F238E27FC236}">
                        <a16:creationId xmlns:a16="http://schemas.microsoft.com/office/drawing/2014/main" id="{A802B2E3-95B6-AC36-2951-EE8711CFB2F1}"/>
                      </a:ext>
                    </a:extLst>
                  </p:cNvPr>
                  <p:cNvPicPr/>
                  <p:nvPr/>
                </p:nvPicPr>
                <p:blipFill>
                  <a:blip r:embed="rId13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42" name="object 19">
                    <a:extLst>
                      <a:ext uri="{FF2B5EF4-FFF2-40B4-BE49-F238E27FC236}">
                        <a16:creationId xmlns:a16="http://schemas.microsoft.com/office/drawing/2014/main" id="{0410B50F-2DD3-AF0D-8419-1653CDE6E2E8}"/>
                      </a:ext>
                    </a:extLst>
                  </p:cNvPr>
                  <p:cNvPicPr/>
                  <p:nvPr/>
                </p:nvPicPr>
                <p:blipFill>
                  <a:blip r:embed="rId14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38" name="object 20">
                  <a:extLst>
                    <a:ext uri="{FF2B5EF4-FFF2-40B4-BE49-F238E27FC236}">
                      <a16:creationId xmlns:a16="http://schemas.microsoft.com/office/drawing/2014/main" id="{8E85D4C0-5E88-4B65-6B16-06D52D398FCC}"/>
                    </a:ext>
                  </a:extLst>
                </p:cNvPr>
                <p:cNvPicPr/>
                <p:nvPr/>
              </p:nvPicPr>
              <p:blipFill>
                <a:blip r:embed="rId15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36" name="object 22">
                <a:extLst>
                  <a:ext uri="{FF2B5EF4-FFF2-40B4-BE49-F238E27FC236}">
                    <a16:creationId xmlns:a16="http://schemas.microsoft.com/office/drawing/2014/main" id="{D2ADA45D-69F6-82AC-FC6C-5A85221C828A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4" name="object 23">
              <a:extLst>
                <a:ext uri="{FF2B5EF4-FFF2-40B4-BE49-F238E27FC236}">
                  <a16:creationId xmlns:a16="http://schemas.microsoft.com/office/drawing/2014/main" id="{505BF3C2-ED15-9010-34EC-1B0CCCBEAC32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CC40392-6822-E506-BDE4-B863F31C078D}"/>
              </a:ext>
            </a:extLst>
          </p:cNvPr>
          <p:cNvSpPr/>
          <p:nvPr/>
        </p:nvSpPr>
        <p:spPr>
          <a:xfrm>
            <a:off x="0" y="0"/>
            <a:ext cx="20104099" cy="11309350"/>
          </a:xfrm>
          <a:prstGeom prst="rect">
            <a:avLst/>
          </a:prstGeom>
          <a:solidFill>
            <a:schemeClr val="accent5">
              <a:lumMod val="75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0736" y="3104549"/>
            <a:ext cx="973791" cy="9737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796" y="6156786"/>
            <a:ext cx="1204152" cy="137168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0736" y="8003157"/>
            <a:ext cx="1068029" cy="106802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0736" y="4684010"/>
            <a:ext cx="973791" cy="97379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31552" y="2227685"/>
            <a:ext cx="8372547" cy="68374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84450" y="3178515"/>
            <a:ext cx="9392356" cy="5588700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 marR="430700">
              <a:lnSpc>
                <a:spcPct val="115399"/>
              </a:lnSpc>
              <a:spcBef>
                <a:spcPts val="110"/>
              </a:spcBef>
            </a:pPr>
            <a:r>
              <a:rPr sz="2858" spc="-8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We </a:t>
            </a:r>
            <a:r>
              <a:rPr lang="en-GB" sz="2858" spc="33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offer</a:t>
            </a:r>
            <a:r>
              <a:rPr sz="2858" spc="33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-7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 </a:t>
            </a:r>
            <a:r>
              <a:rPr sz="2858" spc="1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huge </a:t>
            </a:r>
            <a:r>
              <a:rPr sz="2858" spc="-5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global </a:t>
            </a:r>
            <a:r>
              <a:rPr sz="285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database </a:t>
            </a:r>
            <a:r>
              <a:rPr sz="2858" spc="6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of </a:t>
            </a:r>
            <a:r>
              <a:rPr sz="2858" spc="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hotels </a:t>
            </a:r>
            <a:r>
              <a:rPr sz="2858" spc="3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and </a:t>
            </a:r>
            <a:r>
              <a:rPr sz="2858" spc="-74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accommodations</a:t>
            </a:r>
            <a:r>
              <a:rPr sz="2858" spc="-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7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around</a:t>
            </a:r>
            <a:r>
              <a:rPr sz="2858" spc="-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7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the</a:t>
            </a:r>
            <a:r>
              <a:rPr sz="2858" spc="-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6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world</a:t>
            </a:r>
            <a:endParaRPr sz="2858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3793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  <a:p>
            <a:pPr marL="13961" marR="84465">
              <a:lnSpc>
                <a:spcPct val="115399"/>
              </a:lnSpc>
            </a:pPr>
            <a:r>
              <a:rPr sz="2858" spc="-6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Full</a:t>
            </a:r>
            <a:r>
              <a:rPr sz="2858" spc="-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49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up-to-date</a:t>
            </a:r>
            <a:r>
              <a:rPr sz="2858" spc="-1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6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information</a:t>
            </a:r>
            <a:r>
              <a:rPr sz="2858" spc="-1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55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with</a:t>
            </a:r>
            <a:r>
              <a:rPr sz="2858" spc="-1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5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prices</a:t>
            </a:r>
            <a:r>
              <a:rPr sz="2858" spc="-1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3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and</a:t>
            </a:r>
            <a:r>
              <a:rPr sz="2858" spc="-1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6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terms </a:t>
            </a:r>
            <a:r>
              <a:rPr sz="2858" spc="-74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104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from</a:t>
            </a:r>
            <a:r>
              <a:rPr sz="2858" spc="-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lang="en-GB" sz="2858" spc="-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both </a:t>
            </a:r>
            <a:r>
              <a:rPr sz="2858" spc="1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Tour</a:t>
            </a:r>
            <a:r>
              <a:rPr sz="2858" spc="-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44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Operators</a:t>
            </a:r>
            <a:r>
              <a:rPr sz="2858" spc="-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3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and</a:t>
            </a:r>
            <a:r>
              <a:rPr sz="2858" spc="-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1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Hotels</a:t>
            </a:r>
            <a:endParaRPr sz="2858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  <a:p>
            <a:pPr>
              <a:spcBef>
                <a:spcPts val="16"/>
              </a:spcBef>
            </a:pPr>
            <a:endParaRPr sz="4617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  <a:p>
            <a:pPr marL="13961" marR="5584">
              <a:lnSpc>
                <a:spcPct val="115399"/>
              </a:lnSpc>
            </a:pPr>
            <a:r>
              <a:rPr sz="2858" spc="-66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The </a:t>
            </a:r>
            <a:r>
              <a:rPr sz="2858" spc="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booking </a:t>
            </a:r>
            <a:r>
              <a:rPr sz="285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engine </a:t>
            </a:r>
            <a:r>
              <a:rPr sz="2858" spc="22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provides </a:t>
            </a:r>
            <a:r>
              <a:rPr sz="2858" spc="44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instant </a:t>
            </a:r>
            <a:r>
              <a:rPr sz="2858" spc="55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confirmation </a:t>
            </a:r>
            <a:r>
              <a:rPr sz="2858" spc="-74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sz="2858" spc="38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and</a:t>
            </a:r>
            <a:r>
              <a:rPr sz="2858" spc="-27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availability</a:t>
            </a:r>
            <a:endParaRPr sz="2858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  <a:p>
            <a:pPr>
              <a:spcBef>
                <a:spcPts val="49"/>
              </a:spcBef>
            </a:pPr>
            <a:endParaRPr sz="4782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  <a:p>
            <a:pPr marL="64919" marR="1278140">
              <a:lnSpc>
                <a:spcPct val="115399"/>
              </a:lnSpc>
            </a:pPr>
            <a:r>
              <a:rPr sz="2858" b="1" spc="7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24/7</a:t>
            </a:r>
            <a:r>
              <a:rPr sz="2858" spc="7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 </a:t>
            </a:r>
            <a:r>
              <a:rPr lang="en-US" sz="3200" spc="-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multilingual</a:t>
            </a:r>
            <a:r>
              <a:rPr lang="en-US" sz="3200" spc="-125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 </a:t>
            </a:r>
            <a:r>
              <a:rPr lang="en-US" sz="3200" spc="-19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customer</a:t>
            </a:r>
            <a:r>
              <a:rPr lang="en-US" sz="3200" spc="-114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 </a:t>
            </a:r>
            <a:r>
              <a:rPr lang="en-US" sz="3200" spc="-17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service</a:t>
            </a:r>
            <a:r>
              <a:rPr lang="en-US" sz="3200" spc="-11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 </a:t>
            </a:r>
            <a:r>
              <a:rPr lang="en-US" sz="3200" spc="-175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Himalaya" panose="01010100010101010101" pitchFamily="2" charset="0"/>
              </a:rPr>
              <a:t>center.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16894" y="1099869"/>
            <a:ext cx="9392356" cy="944480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 algn="l">
              <a:spcBef>
                <a:spcPts val="110"/>
              </a:spcBef>
            </a:pPr>
            <a:r>
              <a:rPr sz="6046" b="1" spc="77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How</a:t>
            </a:r>
            <a:r>
              <a:rPr sz="6046" b="1" spc="-23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US" sz="6046" b="1" spc="88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RatesPro</a:t>
            </a:r>
            <a:r>
              <a:rPr sz="6046" b="1" spc="-23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046" b="1" spc="16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Works</a:t>
            </a:r>
            <a:endParaRPr sz="6046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6F07DC-403D-975D-A86C-6F047CC9D127}"/>
              </a:ext>
            </a:extLst>
          </p:cNvPr>
          <p:cNvGrpSpPr/>
          <p:nvPr/>
        </p:nvGrpSpPr>
        <p:grpSpPr>
          <a:xfrm>
            <a:off x="15690850" y="10455275"/>
            <a:ext cx="3900912" cy="452755"/>
            <a:chOff x="8101038" y="9081874"/>
            <a:chExt cx="3900912" cy="452755"/>
          </a:xfrm>
        </p:grpSpPr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ECCCDD02-BAC2-514E-ABC8-6640AA0EEF7D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E0D9E06C-167B-5D16-EDB2-C06D0A5EC225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D3BA7B80-0424-88F1-43FB-5352A21D2CC3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707FF1DE-FD1E-3FAC-CA18-84228DCDEFE7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FBA3E711-D7AB-2E80-E63D-2FA317E2A44A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6E897C7E-F6BA-3D87-7165-EA3FDBB6506E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FDB37F-0E51-0799-F5DA-DFC8DB7E65C8}"/>
              </a:ext>
            </a:extLst>
          </p:cNvPr>
          <p:cNvGrpSpPr/>
          <p:nvPr/>
        </p:nvGrpSpPr>
        <p:grpSpPr>
          <a:xfrm>
            <a:off x="15581364" y="446848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CA057967-A1C3-1017-D54F-5D0785CF6D3A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07EA991-1128-72E7-1A18-817E922A741F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10B4841-61CE-6E2C-4729-898E0A6059FF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5802BB5F-773D-767A-887F-7CF2A16E0012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30" name="object 2">
                    <a:extLst>
                      <a:ext uri="{FF2B5EF4-FFF2-40B4-BE49-F238E27FC236}">
                        <a16:creationId xmlns:a16="http://schemas.microsoft.com/office/drawing/2014/main" id="{ADB977CC-ACFD-3458-2687-A1C2139C7BA8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1" name="object 3">
                    <a:extLst>
                      <a:ext uri="{FF2B5EF4-FFF2-40B4-BE49-F238E27FC236}">
                        <a16:creationId xmlns:a16="http://schemas.microsoft.com/office/drawing/2014/main" id="{E27CB382-E51E-D82E-5C59-2838401575D9}"/>
                      </a:ext>
                    </a:extLst>
                  </p:cNvPr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2" name="object 18">
                    <a:extLst>
                      <a:ext uri="{FF2B5EF4-FFF2-40B4-BE49-F238E27FC236}">
                        <a16:creationId xmlns:a16="http://schemas.microsoft.com/office/drawing/2014/main" id="{34C2FC55-83B5-182D-6B46-1347DD567FBD}"/>
                      </a:ext>
                    </a:extLst>
                  </p:cNvPr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3" name="object 19">
                    <a:extLst>
                      <a:ext uri="{FF2B5EF4-FFF2-40B4-BE49-F238E27FC236}">
                        <a16:creationId xmlns:a16="http://schemas.microsoft.com/office/drawing/2014/main" id="{8492FA7C-6299-54F4-3DCC-C3486BD37B74}"/>
                      </a:ext>
                    </a:extLst>
                  </p:cNvPr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9" name="object 20">
                  <a:extLst>
                    <a:ext uri="{FF2B5EF4-FFF2-40B4-BE49-F238E27FC236}">
                      <a16:creationId xmlns:a16="http://schemas.microsoft.com/office/drawing/2014/main" id="{9FCCE0BF-B4EA-4351-8D34-CF8080EB2DCE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27" name="object 22">
                <a:extLst>
                  <a:ext uri="{FF2B5EF4-FFF2-40B4-BE49-F238E27FC236}">
                    <a16:creationId xmlns:a16="http://schemas.microsoft.com/office/drawing/2014/main" id="{059058C0-B3FB-D6E0-DD4F-33F0E476FF26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EB5C4296-05DE-3741-4B2A-1C421CF396BF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3041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1289" y="426442"/>
            <a:ext cx="12598361" cy="10502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234930" algn="l"/>
              </a:tabLst>
            </a:pPr>
            <a:r>
              <a:rPr sz="6750" b="1" spc="-420" dirty="0">
                <a:solidFill>
                  <a:srgbClr val="004577"/>
                </a:solidFill>
                <a:latin typeface="Tahoma"/>
                <a:cs typeface="Tahoma"/>
              </a:rPr>
              <a:t>Here</a:t>
            </a:r>
            <a:r>
              <a:rPr sz="6750" b="1" spc="-38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340" dirty="0">
                <a:solidFill>
                  <a:srgbClr val="004577"/>
                </a:solidFill>
                <a:latin typeface="Tahoma"/>
                <a:cs typeface="Tahoma"/>
              </a:rPr>
              <a:t>for</a:t>
            </a:r>
            <a:r>
              <a:rPr sz="6750" b="1" spc="-595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370" dirty="0">
                <a:solidFill>
                  <a:srgbClr val="004577"/>
                </a:solidFill>
                <a:latin typeface="Tahoma"/>
                <a:cs typeface="Tahoma"/>
              </a:rPr>
              <a:t>you</a:t>
            </a:r>
            <a:r>
              <a:rPr sz="6750" b="1" spc="-58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535" dirty="0">
                <a:solidFill>
                  <a:srgbClr val="004577"/>
                </a:solidFill>
                <a:latin typeface="Tahoma"/>
                <a:cs typeface="Tahoma"/>
              </a:rPr>
              <a:t>when</a:t>
            </a:r>
            <a:r>
              <a:rPr sz="6750" b="1" spc="-65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370" dirty="0">
                <a:solidFill>
                  <a:srgbClr val="004577"/>
                </a:solidFill>
                <a:latin typeface="Tahoma"/>
                <a:cs typeface="Tahoma"/>
              </a:rPr>
              <a:t>you</a:t>
            </a:r>
            <a:r>
              <a:rPr sz="6750" b="1" spc="-125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305" dirty="0">
                <a:solidFill>
                  <a:srgbClr val="004577"/>
                </a:solidFill>
                <a:latin typeface="Tahoma"/>
                <a:cs typeface="Tahoma"/>
              </a:rPr>
              <a:t>ne</a:t>
            </a:r>
            <a:r>
              <a:rPr lang="en-US" sz="6750" b="1" spc="-305" dirty="0">
                <a:solidFill>
                  <a:srgbClr val="004577"/>
                </a:solidFill>
                <a:latin typeface="Tahoma"/>
                <a:cs typeface="Tahoma"/>
              </a:rPr>
              <a:t>e</a:t>
            </a:r>
            <a:r>
              <a:rPr sz="6750" b="1" spc="-10" dirty="0">
                <a:solidFill>
                  <a:srgbClr val="004577"/>
                </a:solidFill>
                <a:latin typeface="Tahoma"/>
                <a:cs typeface="Tahoma"/>
              </a:rPr>
              <a:t>d</a:t>
            </a:r>
            <a:r>
              <a:rPr sz="6750" b="1" spc="-22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270" dirty="0">
                <a:solidFill>
                  <a:srgbClr val="004577"/>
                </a:solidFill>
                <a:latin typeface="Tahoma"/>
                <a:cs typeface="Tahoma"/>
              </a:rPr>
              <a:t>it</a:t>
            </a:r>
            <a:endParaRPr sz="675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260983"/>
            <a:ext cx="12847320" cy="7824470"/>
          </a:xfrm>
          <a:custGeom>
            <a:avLst/>
            <a:gdLst/>
            <a:ahLst/>
            <a:cxnLst/>
            <a:rect l="l" t="t" r="r" b="b"/>
            <a:pathLst>
              <a:path w="12847320" h="7824470">
                <a:moveTo>
                  <a:pt x="12846824" y="7823845"/>
                </a:moveTo>
                <a:lnTo>
                  <a:pt x="0" y="7823845"/>
                </a:lnTo>
                <a:lnTo>
                  <a:pt x="0" y="0"/>
                </a:lnTo>
                <a:lnTo>
                  <a:pt x="12846824" y="0"/>
                </a:lnTo>
                <a:lnTo>
                  <a:pt x="12846824" y="7823845"/>
                </a:lnTo>
                <a:close/>
              </a:path>
            </a:pathLst>
          </a:custGeom>
          <a:solidFill>
            <a:srgbClr val="366E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5119" y="2911475"/>
            <a:ext cx="9890911" cy="6280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 marR="266065" algn="just">
              <a:lnSpc>
                <a:spcPct val="138200"/>
              </a:lnSpc>
              <a:spcBef>
                <a:spcPts val="95"/>
              </a:spcBef>
            </a:pP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availabl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yo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durin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spc="254" dirty="0">
                <a:solidFill>
                  <a:srgbClr val="FFFFFF"/>
                </a:solidFill>
                <a:latin typeface="Microsoft Sans Serif"/>
                <a:cs typeface="Microsoft Sans Serif"/>
              </a:rPr>
              <a:t>ﬃ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hour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als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em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ergencie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n-GB" sz="2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b="1" spc="-245" dirty="0">
                <a:solidFill>
                  <a:srgbClr val="EBA946"/>
                </a:solidFill>
                <a:latin typeface="Tahoma"/>
                <a:cs typeface="Tahoma"/>
              </a:rPr>
              <a:t>24/7</a:t>
            </a:r>
            <a:r>
              <a:rPr sz="2300" b="1" spc="-8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00" dirty="0">
                <a:solidFill>
                  <a:srgbClr val="EBA946"/>
                </a:solidFill>
                <a:latin typeface="Tahoma"/>
                <a:cs typeface="Tahoma"/>
              </a:rPr>
              <a:t>multilingual</a:t>
            </a:r>
            <a:r>
              <a:rPr sz="2300" b="1" spc="-12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90" dirty="0">
                <a:solidFill>
                  <a:srgbClr val="EBA946"/>
                </a:solidFill>
                <a:latin typeface="Tahoma"/>
                <a:cs typeface="Tahoma"/>
              </a:rPr>
              <a:t>customer</a:t>
            </a:r>
            <a:r>
              <a:rPr sz="2300" b="1" spc="-114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70" dirty="0">
                <a:solidFill>
                  <a:srgbClr val="EBA946"/>
                </a:solidFill>
                <a:latin typeface="Tahoma"/>
                <a:cs typeface="Tahoma"/>
              </a:rPr>
              <a:t>service</a:t>
            </a:r>
            <a:r>
              <a:rPr sz="2300" b="1" spc="-11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75" dirty="0">
                <a:solidFill>
                  <a:srgbClr val="EBA946"/>
                </a:solidFill>
                <a:latin typeface="Tahoma"/>
                <a:cs typeface="Tahoma"/>
              </a:rPr>
              <a:t>center</a:t>
            </a:r>
            <a:r>
              <a:rPr sz="2300" spc="-17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 marL="34925" marR="5080" indent="-18415" algn="just">
              <a:spcBef>
                <a:spcPts val="2435"/>
              </a:spcBef>
            </a:pP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23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23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committed</a:t>
            </a:r>
            <a:r>
              <a:rPr sz="23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3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providing</a:t>
            </a:r>
            <a:r>
              <a:rPr sz="23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300" b="1" spc="-190" dirty="0">
                <a:solidFill>
                  <a:srgbClr val="EBA946"/>
                </a:solidFill>
                <a:latin typeface="Tahoma"/>
                <a:cs typeface="Tahoma"/>
              </a:rPr>
              <a:t>continually</a:t>
            </a:r>
            <a:r>
              <a:rPr sz="2300" b="1" spc="-7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95" dirty="0">
                <a:solidFill>
                  <a:srgbClr val="EBA946"/>
                </a:solidFill>
                <a:latin typeface="Tahoma"/>
                <a:cs typeface="Tahoma"/>
              </a:rPr>
              <a:t>improved</a:t>
            </a:r>
            <a:r>
              <a:rPr sz="2300" b="1" spc="-12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00" dirty="0">
                <a:solidFill>
                  <a:srgbClr val="EBA946"/>
                </a:solidFill>
                <a:latin typeface="Tahoma"/>
                <a:cs typeface="Tahoma"/>
              </a:rPr>
              <a:t>customer</a:t>
            </a:r>
            <a:r>
              <a:rPr sz="2300" b="1" spc="-14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80" dirty="0">
                <a:solidFill>
                  <a:srgbClr val="EBA946"/>
                </a:solidFill>
                <a:latin typeface="Tahoma"/>
                <a:cs typeface="Tahoma"/>
              </a:rPr>
              <a:t>service</a:t>
            </a:r>
            <a:r>
              <a:rPr sz="2300" b="1" spc="-14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25" dirty="0">
                <a:solidFill>
                  <a:srgbClr val="EBA946"/>
                </a:solidFill>
                <a:latin typeface="Tahoma"/>
                <a:cs typeface="Tahoma"/>
              </a:rPr>
              <a:t>in</a:t>
            </a:r>
            <a:r>
              <a:rPr lang="en-GB" sz="2300" b="1" spc="-12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195" dirty="0">
                <a:solidFill>
                  <a:srgbClr val="EBA946"/>
                </a:solidFill>
                <a:latin typeface="Tahoma"/>
                <a:cs typeface="Tahoma"/>
              </a:rPr>
              <a:t>your</a:t>
            </a:r>
            <a:r>
              <a:rPr sz="2300" b="1" spc="-8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25" dirty="0">
                <a:solidFill>
                  <a:srgbClr val="EBA946"/>
                </a:solidFill>
                <a:latin typeface="Tahoma"/>
                <a:cs typeface="Tahoma"/>
              </a:rPr>
              <a:t>language</a:t>
            </a:r>
            <a:r>
              <a:rPr sz="23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300" spc="-55" dirty="0">
                <a:solidFill>
                  <a:srgbClr val="FFFFFF"/>
                </a:solidFill>
                <a:latin typeface="Verdana"/>
                <a:cs typeface="Verdana"/>
              </a:rPr>
              <a:t>by implementing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live</a:t>
            </a:r>
            <a:r>
              <a:rPr sz="2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chat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3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callback</a:t>
            </a: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solutions.</a:t>
            </a:r>
            <a:endParaRPr sz="23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Verdana"/>
              <a:cs typeface="Verdana"/>
            </a:endParaRPr>
          </a:p>
          <a:p>
            <a:pPr marL="26034" marR="204470" indent="-13970" algn="just">
              <a:lnSpc>
                <a:spcPct val="107300"/>
              </a:lnSpc>
              <a:spcBef>
                <a:spcPts val="5"/>
              </a:spcBef>
            </a:pP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3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2300" spc="-2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event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3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natural</a:t>
            </a: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disasters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23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terrorism,</a:t>
            </a:r>
            <a:r>
              <a:rPr sz="23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3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network</a:t>
            </a:r>
            <a:r>
              <a:rPr lang="en-GB" sz="23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Verdana"/>
                <a:cs typeface="Verdana"/>
              </a:rPr>
              <a:t>allows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us</a:t>
            </a:r>
            <a:r>
              <a:rPr sz="23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b="1" spc="-195" dirty="0">
                <a:solidFill>
                  <a:srgbClr val="EBA946"/>
                </a:solidFill>
                <a:latin typeface="Tahoma"/>
                <a:cs typeface="Tahoma"/>
              </a:rPr>
              <a:t>proactively</a:t>
            </a:r>
            <a:r>
              <a:rPr sz="2300" b="1" spc="-13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15" dirty="0">
                <a:solidFill>
                  <a:srgbClr val="EBA946"/>
                </a:solidFill>
                <a:latin typeface="Tahoma"/>
                <a:cs typeface="Tahoma"/>
              </a:rPr>
              <a:t>communicate</a:t>
            </a:r>
            <a:r>
              <a:rPr lang="en-GB" sz="2300" b="1" spc="-21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23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sz="23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peace</a:t>
            </a:r>
            <a:r>
              <a:rPr sz="23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3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mind.</a:t>
            </a:r>
            <a:endParaRPr sz="2300" dirty="0">
              <a:latin typeface="Verdana"/>
              <a:cs typeface="Verdana"/>
            </a:endParaRPr>
          </a:p>
          <a:p>
            <a:pPr marL="36830" marR="607060" indent="-20320" algn="just">
              <a:lnSpc>
                <a:spcPct val="106900"/>
              </a:lnSpc>
              <a:spcBef>
                <a:spcPts val="2455"/>
              </a:spcBef>
            </a:pPr>
            <a:r>
              <a:rPr sz="2300" spc="-5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b="1" spc="-220" dirty="0">
                <a:solidFill>
                  <a:srgbClr val="EBA946"/>
                </a:solidFill>
                <a:latin typeface="Tahoma"/>
                <a:cs typeface="Tahoma"/>
              </a:rPr>
              <a:t>r</a:t>
            </a:r>
            <a:r>
              <a:rPr sz="2300" b="1" spc="-210" dirty="0">
                <a:solidFill>
                  <a:srgbClr val="EBA946"/>
                </a:solidFill>
                <a:latin typeface="Tahoma"/>
                <a:cs typeface="Tahoma"/>
              </a:rPr>
              <a:t>e</a:t>
            </a:r>
            <a:r>
              <a:rPr sz="2300" b="1" spc="-204" dirty="0">
                <a:solidFill>
                  <a:srgbClr val="EBA946"/>
                </a:solidFill>
                <a:latin typeface="Tahoma"/>
                <a:cs typeface="Tahoma"/>
              </a:rPr>
              <a:t>c</a:t>
            </a:r>
            <a:r>
              <a:rPr sz="2300" b="1" spc="-225" dirty="0">
                <a:solidFill>
                  <a:srgbClr val="EBA946"/>
                </a:solidFill>
                <a:latin typeface="Tahoma"/>
                <a:cs typeface="Tahoma"/>
              </a:rPr>
              <a:t>o</a:t>
            </a:r>
            <a:r>
              <a:rPr sz="2300" b="1" spc="-245" dirty="0">
                <a:solidFill>
                  <a:srgbClr val="EBA946"/>
                </a:solidFill>
                <a:latin typeface="Tahoma"/>
                <a:cs typeface="Tahoma"/>
              </a:rPr>
              <a:t>n</a:t>
            </a:r>
            <a:r>
              <a:rPr sz="2300" b="1" spc="-400" dirty="0">
                <a:solidFill>
                  <a:srgbClr val="EBA946"/>
                </a:solidFill>
                <a:latin typeface="Tahoma"/>
                <a:cs typeface="Tahoma"/>
              </a:rPr>
              <a:t>ﬁ</a:t>
            </a:r>
            <a:r>
              <a:rPr sz="2300" b="1" spc="-220" dirty="0">
                <a:solidFill>
                  <a:srgbClr val="EBA946"/>
                </a:solidFill>
                <a:latin typeface="Tahoma"/>
                <a:cs typeface="Tahoma"/>
              </a:rPr>
              <a:t>r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m</a:t>
            </a:r>
            <a:r>
              <a:rPr sz="2300" b="1" spc="-28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40" dirty="0">
                <a:solidFill>
                  <a:srgbClr val="EBA946"/>
                </a:solidFill>
                <a:latin typeface="Tahoma"/>
                <a:cs typeface="Tahoma"/>
              </a:rPr>
              <a:t>t</a:t>
            </a:r>
            <a:r>
              <a:rPr sz="2300" b="1" spc="-245" dirty="0">
                <a:solidFill>
                  <a:srgbClr val="EBA946"/>
                </a:solidFill>
                <a:latin typeface="Tahoma"/>
                <a:cs typeface="Tahoma"/>
              </a:rPr>
              <a:t>h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e</a:t>
            </a:r>
            <a:r>
              <a:rPr sz="2300" b="1" spc="-5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35" dirty="0" err="1">
                <a:solidFill>
                  <a:srgbClr val="EBA946"/>
                </a:solidFill>
                <a:latin typeface="Tahoma"/>
                <a:cs typeface="Tahoma"/>
              </a:rPr>
              <a:t>b</a:t>
            </a:r>
            <a:r>
              <a:rPr sz="2300" b="1" dirty="0" err="1">
                <a:solidFill>
                  <a:srgbClr val="EBA946"/>
                </a:solidFill>
                <a:latin typeface="Tahoma"/>
                <a:cs typeface="Tahoma"/>
              </a:rPr>
              <a:t>o</a:t>
            </a:r>
            <a:r>
              <a:rPr lang="en-GB" sz="2300" b="1" spc="300" dirty="0">
                <a:solidFill>
                  <a:srgbClr val="EBA946"/>
                </a:solidFill>
                <a:latin typeface="Tahoma"/>
                <a:cs typeface="Tahoma"/>
              </a:rPr>
              <a:t>o</a:t>
            </a:r>
            <a:r>
              <a:rPr sz="2300" b="1" spc="-295" dirty="0">
                <a:solidFill>
                  <a:srgbClr val="EBA946"/>
                </a:solidFill>
                <a:latin typeface="Tahoma"/>
                <a:cs typeface="Tahoma"/>
              </a:rPr>
              <a:t>k</a:t>
            </a:r>
            <a:r>
              <a:rPr sz="2300" b="1" spc="-220" dirty="0">
                <a:solidFill>
                  <a:srgbClr val="EBA946"/>
                </a:solidFill>
                <a:latin typeface="Tahoma"/>
                <a:cs typeface="Tahoma"/>
              </a:rPr>
              <a:t>i</a:t>
            </a:r>
            <a:r>
              <a:rPr sz="2300" b="1" spc="-245" dirty="0">
                <a:solidFill>
                  <a:srgbClr val="EBA946"/>
                </a:solidFill>
                <a:latin typeface="Tahoma"/>
                <a:cs typeface="Tahoma"/>
              </a:rPr>
              <a:t>n</a:t>
            </a:r>
            <a:r>
              <a:rPr sz="2300" b="1" spc="-240" dirty="0">
                <a:solidFill>
                  <a:srgbClr val="EBA946"/>
                </a:solidFill>
                <a:latin typeface="Tahoma"/>
                <a:cs typeface="Tahoma"/>
              </a:rPr>
              <a:t>g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s</a:t>
            </a:r>
            <a:r>
              <a:rPr sz="2300" b="1" spc="-204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hotel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provid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appropriat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GB" sz="2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informatio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client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</a:pPr>
            <a:endParaRPr sz="2100" dirty="0">
              <a:latin typeface="Verdana"/>
              <a:cs typeface="Verdana"/>
            </a:endParaRPr>
          </a:p>
          <a:p>
            <a:pPr marL="27305" marR="59690" indent="2540" algn="just">
              <a:lnSpc>
                <a:spcPct val="106900"/>
              </a:lnSpc>
              <a:spcBef>
                <a:spcPts val="5"/>
              </a:spcBef>
            </a:pP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3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Verdana"/>
                <a:cs typeface="Verdana"/>
              </a:rPr>
              <a:t>agents</a:t>
            </a:r>
            <a:r>
              <a:rPr sz="23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100" dirty="0">
                <a:solidFill>
                  <a:srgbClr val="FFFFFF"/>
                </a:solidFill>
                <a:latin typeface="Verdana"/>
                <a:cs typeface="Verdana"/>
              </a:rPr>
              <a:t>speak</a:t>
            </a:r>
            <a:r>
              <a:rPr sz="23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300" spc="-100" dirty="0">
                <a:solidFill>
                  <a:srgbClr val="FFFFFF"/>
                </a:solidFill>
                <a:latin typeface="Verdana"/>
                <a:cs typeface="Verdana"/>
              </a:rPr>
              <a:t>multi-languages</a:t>
            </a:r>
            <a:r>
              <a:rPr sz="23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23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3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framework</a:t>
            </a:r>
            <a:r>
              <a:rPr sz="23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lang="en-GB" sz="23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yo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3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30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b="1" spc="-250" dirty="0">
                <a:solidFill>
                  <a:srgbClr val="EBA946"/>
                </a:solidFill>
                <a:latin typeface="Tahoma"/>
                <a:cs typeface="Tahoma"/>
              </a:rPr>
              <a:t>t</a:t>
            </a:r>
            <a:r>
              <a:rPr sz="2300" b="1" spc="-254" dirty="0">
                <a:solidFill>
                  <a:srgbClr val="EBA946"/>
                </a:solidFill>
                <a:latin typeface="Tahoma"/>
                <a:cs typeface="Tahoma"/>
              </a:rPr>
              <a:t>h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e</a:t>
            </a:r>
            <a:r>
              <a:rPr sz="2300" b="1" spc="-6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50" dirty="0">
                <a:solidFill>
                  <a:srgbClr val="EBA946"/>
                </a:solidFill>
                <a:latin typeface="Tahoma"/>
                <a:cs typeface="Tahoma"/>
              </a:rPr>
              <a:t>b</a:t>
            </a:r>
            <a:r>
              <a:rPr sz="2300" b="1" spc="-225" dirty="0">
                <a:solidFill>
                  <a:srgbClr val="EBA946"/>
                </a:solidFill>
                <a:latin typeface="Tahoma"/>
                <a:cs typeface="Tahoma"/>
              </a:rPr>
              <a:t>es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t</a:t>
            </a:r>
            <a:r>
              <a:rPr sz="2300" b="1" spc="-17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25" dirty="0">
                <a:solidFill>
                  <a:srgbClr val="EBA946"/>
                </a:solidFill>
                <a:latin typeface="Tahoma"/>
                <a:cs typeface="Tahoma"/>
              </a:rPr>
              <a:t>se</a:t>
            </a:r>
            <a:r>
              <a:rPr sz="2300" b="1" spc="-235" dirty="0">
                <a:solidFill>
                  <a:srgbClr val="EBA946"/>
                </a:solidFill>
                <a:latin typeface="Tahoma"/>
                <a:cs typeface="Tahoma"/>
              </a:rPr>
              <a:t>r</a:t>
            </a:r>
            <a:r>
              <a:rPr sz="2300" b="1" spc="-254" dirty="0">
                <a:solidFill>
                  <a:srgbClr val="EBA946"/>
                </a:solidFill>
                <a:latin typeface="Tahoma"/>
                <a:cs typeface="Tahoma"/>
              </a:rPr>
              <a:t>v</a:t>
            </a:r>
            <a:r>
              <a:rPr sz="2300" b="1" spc="-235" dirty="0">
                <a:solidFill>
                  <a:srgbClr val="EBA946"/>
                </a:solidFill>
                <a:latin typeface="Tahoma"/>
                <a:cs typeface="Tahoma"/>
              </a:rPr>
              <a:t>i</a:t>
            </a:r>
            <a:r>
              <a:rPr sz="2300" b="1" spc="-220" dirty="0">
                <a:solidFill>
                  <a:srgbClr val="EBA946"/>
                </a:solidFill>
                <a:latin typeface="Tahoma"/>
                <a:cs typeface="Tahoma"/>
              </a:rPr>
              <a:t>ce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 marL="40005" marR="571500" indent="-22860" algn="just">
              <a:lnSpc>
                <a:spcPct val="106900"/>
              </a:lnSpc>
              <a:spcBef>
                <a:spcPts val="2455"/>
              </a:spcBef>
            </a:pP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contacte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2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b="1" spc="-250" dirty="0">
                <a:solidFill>
                  <a:srgbClr val="EBA946"/>
                </a:solidFill>
                <a:latin typeface="Tahoma"/>
                <a:cs typeface="Tahoma"/>
              </a:rPr>
              <a:t>S</a:t>
            </a:r>
            <a:r>
              <a:rPr sz="2300" b="1" spc="-315" dirty="0">
                <a:solidFill>
                  <a:srgbClr val="EBA946"/>
                </a:solidFill>
                <a:latin typeface="Tahoma"/>
                <a:cs typeface="Tahoma"/>
              </a:rPr>
              <a:t>k</a:t>
            </a:r>
            <a:r>
              <a:rPr sz="2300" b="1" spc="-254" dirty="0">
                <a:solidFill>
                  <a:srgbClr val="EBA946"/>
                </a:solidFill>
                <a:latin typeface="Tahoma"/>
                <a:cs typeface="Tahoma"/>
              </a:rPr>
              <a:t>y</a:t>
            </a:r>
            <a:r>
              <a:rPr sz="2300" b="1" spc="-250" dirty="0">
                <a:solidFill>
                  <a:srgbClr val="EBA946"/>
                </a:solidFill>
                <a:latin typeface="Tahoma"/>
                <a:cs typeface="Tahoma"/>
              </a:rPr>
              <a:t>p</a:t>
            </a:r>
            <a:r>
              <a:rPr sz="2300" b="1" spc="-229" dirty="0">
                <a:solidFill>
                  <a:srgbClr val="EBA946"/>
                </a:solidFill>
                <a:latin typeface="Tahoma"/>
                <a:cs typeface="Tahoma"/>
              </a:rPr>
              <a:t>e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,</a:t>
            </a:r>
            <a:r>
              <a:rPr sz="2300" b="1" spc="5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lang="en-GB" sz="2300" b="1" spc="-250" dirty="0">
                <a:solidFill>
                  <a:srgbClr val="EBA946"/>
                </a:solidFill>
                <a:latin typeface="Tahoma"/>
                <a:cs typeface="Tahoma"/>
              </a:rPr>
              <a:t>P</a:t>
            </a:r>
            <a:r>
              <a:rPr sz="2300" b="1" spc="-265" dirty="0">
                <a:solidFill>
                  <a:srgbClr val="EBA946"/>
                </a:solidFill>
                <a:latin typeface="Tahoma"/>
                <a:cs typeface="Tahoma"/>
              </a:rPr>
              <a:t>h</a:t>
            </a:r>
            <a:r>
              <a:rPr sz="2300" b="1" spc="-245" dirty="0">
                <a:solidFill>
                  <a:srgbClr val="EBA946"/>
                </a:solidFill>
                <a:latin typeface="Tahoma"/>
                <a:cs typeface="Tahoma"/>
              </a:rPr>
              <a:t>o</a:t>
            </a:r>
            <a:r>
              <a:rPr sz="2300" b="1" spc="-265" dirty="0">
                <a:solidFill>
                  <a:srgbClr val="EBA946"/>
                </a:solidFill>
                <a:latin typeface="Tahoma"/>
                <a:cs typeface="Tahoma"/>
              </a:rPr>
              <a:t>n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e</a:t>
            </a:r>
            <a:r>
              <a:rPr lang="en-GB" sz="2300" b="1" dirty="0">
                <a:solidFill>
                  <a:srgbClr val="EBA946"/>
                </a:solidFill>
                <a:latin typeface="Tahoma"/>
                <a:cs typeface="Tahoma"/>
              </a:rPr>
              <a:t>,</a:t>
            </a:r>
            <a:r>
              <a:rPr sz="2300" b="1" spc="-160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245" dirty="0">
                <a:solidFill>
                  <a:srgbClr val="EBA946"/>
                </a:solidFill>
                <a:latin typeface="Tahoma"/>
                <a:cs typeface="Tahoma"/>
              </a:rPr>
              <a:t>a</a:t>
            </a:r>
            <a:r>
              <a:rPr sz="2300" b="1" spc="-265" dirty="0">
                <a:solidFill>
                  <a:srgbClr val="EBA946"/>
                </a:solidFill>
                <a:latin typeface="Tahoma"/>
                <a:cs typeface="Tahoma"/>
              </a:rPr>
              <a:t>n</a:t>
            </a:r>
            <a:r>
              <a:rPr sz="2300" b="1" dirty="0">
                <a:solidFill>
                  <a:srgbClr val="EBA946"/>
                </a:solidFill>
                <a:latin typeface="Tahoma"/>
                <a:cs typeface="Tahoma"/>
              </a:rPr>
              <a:t>d</a:t>
            </a:r>
            <a:r>
              <a:rPr sz="2300" b="1" spc="-265" dirty="0">
                <a:solidFill>
                  <a:srgbClr val="EBA946"/>
                </a:solidFill>
                <a:latin typeface="Tahoma"/>
                <a:cs typeface="Tahoma"/>
              </a:rPr>
              <a:t> </a:t>
            </a:r>
            <a:r>
              <a:rPr sz="2300" b="1" spc="-365" dirty="0">
                <a:solidFill>
                  <a:srgbClr val="EBA946"/>
                </a:solidFill>
                <a:latin typeface="Tahoma"/>
                <a:cs typeface="Tahoma"/>
              </a:rPr>
              <a:t>WhatsApp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3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GB" sz="2300" dirty="0">
                <a:solidFill>
                  <a:srgbClr val="FFFFFF"/>
                </a:solidFill>
                <a:latin typeface="Verdana"/>
                <a:cs typeface="Verdana"/>
              </a:rPr>
              <a:t> also</a:t>
            </a:r>
            <a:r>
              <a:rPr sz="23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provid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loca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3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2300" spc="-95" dirty="0">
                <a:solidFill>
                  <a:srgbClr val="FFFFFF"/>
                </a:solidFill>
                <a:latin typeface="Verdana"/>
                <a:cs typeface="Verdana"/>
              </a:rPr>
              <a:t>toll-free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 number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*</a:t>
            </a:r>
            <a:r>
              <a:rPr sz="23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fo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market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23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1459" y="3050644"/>
            <a:ext cx="679274" cy="5997723"/>
            <a:chOff x="691459" y="3050644"/>
            <a:chExt cx="679274" cy="5997723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459" y="4157893"/>
              <a:ext cx="644245" cy="6427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012" y="8388892"/>
              <a:ext cx="616830" cy="6594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150" y="5181374"/>
              <a:ext cx="593984" cy="593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163" y="7292305"/>
              <a:ext cx="496510" cy="7066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2180" y="3050644"/>
              <a:ext cx="562000" cy="616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163" y="6300807"/>
              <a:ext cx="566570" cy="56657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39A66F-EDE5-07BD-9953-09EFC334C107}"/>
              </a:ext>
            </a:extLst>
          </p:cNvPr>
          <p:cNvGrpSpPr/>
          <p:nvPr/>
        </p:nvGrpSpPr>
        <p:grpSpPr>
          <a:xfrm>
            <a:off x="15690850" y="10455275"/>
            <a:ext cx="3900912" cy="452755"/>
            <a:chOff x="8101038" y="9081874"/>
            <a:chExt cx="3900912" cy="452755"/>
          </a:xfrm>
        </p:grpSpPr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2016FDF8-0423-4CF7-F391-4F0D9F5470E4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3">
              <a:extLst>
                <a:ext uri="{FF2B5EF4-FFF2-40B4-BE49-F238E27FC236}">
                  <a16:creationId xmlns:a16="http://schemas.microsoft.com/office/drawing/2014/main" id="{6288CF33-6DFE-9776-AAAB-40A33C1F107E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4">
              <a:extLst>
                <a:ext uri="{FF2B5EF4-FFF2-40B4-BE49-F238E27FC236}">
                  <a16:creationId xmlns:a16="http://schemas.microsoft.com/office/drawing/2014/main" id="{C56F6E4A-C0A2-A3A1-2D04-7B506D7F1989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95DEB05D-E5CB-B895-5A21-B34EAB30405F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4D9BD119-7A6A-24FF-AD1B-ABCF5C7EE4CF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7">
              <a:extLst>
                <a:ext uri="{FF2B5EF4-FFF2-40B4-BE49-F238E27FC236}">
                  <a16:creationId xmlns:a16="http://schemas.microsoft.com/office/drawing/2014/main" id="{9C64E253-444E-FC20-3631-4430FA53EBAE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6AC8F1-9532-509A-FDC0-92A2B1B23F4F}"/>
              </a:ext>
            </a:extLst>
          </p:cNvPr>
          <p:cNvGrpSpPr/>
          <p:nvPr/>
        </p:nvGrpSpPr>
        <p:grpSpPr>
          <a:xfrm>
            <a:off x="8046851" y="10468796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2E83D6A9-EF07-C347-D423-4293FCEACC62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728779B-9649-0372-F68A-EBE6CD7A9B04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0C1031B-414E-3FEF-EE29-FAC88B7E7316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76D0885-B79C-D391-471D-D63964B60E52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30" name="object 2">
                    <a:extLst>
                      <a:ext uri="{FF2B5EF4-FFF2-40B4-BE49-F238E27FC236}">
                        <a16:creationId xmlns:a16="http://schemas.microsoft.com/office/drawing/2014/main" id="{E80357AD-0EA1-D2A5-3CA0-56A486D040EC}"/>
                      </a:ext>
                    </a:extLst>
                  </p:cNvPr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1" name="object 3">
                    <a:extLst>
                      <a:ext uri="{FF2B5EF4-FFF2-40B4-BE49-F238E27FC236}">
                        <a16:creationId xmlns:a16="http://schemas.microsoft.com/office/drawing/2014/main" id="{D9768142-B964-B377-F278-0D41B9B2DF2B}"/>
                      </a:ext>
                    </a:extLst>
                  </p:cNvPr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2" name="object 18">
                    <a:extLst>
                      <a:ext uri="{FF2B5EF4-FFF2-40B4-BE49-F238E27FC236}">
                        <a16:creationId xmlns:a16="http://schemas.microsoft.com/office/drawing/2014/main" id="{1CA926EF-C1E2-B8B9-F55D-F183ED84AEE9}"/>
                      </a:ext>
                    </a:extLst>
                  </p:cNvPr>
                  <p:cNvPicPr/>
                  <p:nvPr/>
                </p:nvPicPr>
                <p:blipFill>
                  <a:blip r:embed="rId11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3" name="object 19">
                    <a:extLst>
                      <a:ext uri="{FF2B5EF4-FFF2-40B4-BE49-F238E27FC236}">
                        <a16:creationId xmlns:a16="http://schemas.microsoft.com/office/drawing/2014/main" id="{810093C6-3865-ED05-A24F-FFC4A3FCA4D1}"/>
                      </a:ext>
                    </a:extLst>
                  </p:cNvPr>
                  <p:cNvPicPr/>
                  <p:nvPr/>
                </p:nvPicPr>
                <p:blipFill>
                  <a:blip r:embed="rId12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9" name="object 20">
                  <a:extLst>
                    <a:ext uri="{FF2B5EF4-FFF2-40B4-BE49-F238E27FC236}">
                      <a16:creationId xmlns:a16="http://schemas.microsoft.com/office/drawing/2014/main" id="{1B517F0F-A2D6-0977-807E-8519E00658B2}"/>
                    </a:ext>
                  </a:extLst>
                </p:cNvPr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27" name="object 22">
                <a:extLst>
                  <a:ext uri="{FF2B5EF4-FFF2-40B4-BE49-F238E27FC236}">
                    <a16:creationId xmlns:a16="http://schemas.microsoft.com/office/drawing/2014/main" id="{4DF8648E-DF29-277B-C9A1-C93DB6AB59D1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5" name="object 23">
              <a:extLst>
                <a:ext uri="{FF2B5EF4-FFF2-40B4-BE49-F238E27FC236}">
                  <a16:creationId xmlns:a16="http://schemas.microsoft.com/office/drawing/2014/main" id="{7316EBD9-E4E0-4593-8A49-CED5C978DF9C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1289" y="418827"/>
            <a:ext cx="10159961" cy="10502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78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6750" b="1" spc="-53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6750" b="1" spc="-107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w</a:t>
            </a:r>
            <a:r>
              <a:rPr sz="6750" b="1" spc="-57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6750" b="1" spc="-56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6750" b="1" spc="-5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sz="6750" b="1" spc="-56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6750" b="1" spc="-6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6750" b="1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</a:t>
            </a:r>
            <a:r>
              <a:rPr sz="6750" b="1" spc="-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y</a:t>
            </a:r>
            <a:r>
              <a:rPr sz="6750" b="1" spc="-57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6750" b="1" spc="-63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u</a:t>
            </a:r>
            <a:r>
              <a:rPr sz="6750" b="1" spc="-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6750" b="1" spc="-61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750" b="1" spc="-59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</a:t>
            </a:r>
            <a:r>
              <a:rPr sz="6750" b="1" spc="-56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6750" b="1" spc="-575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6750" b="1" spc="-107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w</a:t>
            </a:r>
            <a:r>
              <a:rPr sz="6750" b="1" spc="-62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6750" b="1" spc="-1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</a:t>
            </a:r>
            <a:endParaRPr sz="675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214512" y="2490166"/>
            <a:ext cx="5889625" cy="6785609"/>
          </a:xfrm>
          <a:custGeom>
            <a:avLst/>
            <a:gdLst/>
            <a:ahLst/>
            <a:cxnLst/>
            <a:rect l="l" t="t" r="r" b="b"/>
            <a:pathLst>
              <a:path w="5889625" h="6785609">
                <a:moveTo>
                  <a:pt x="5889587" y="6785133"/>
                </a:moveTo>
                <a:lnTo>
                  <a:pt x="0" y="6785133"/>
                </a:lnTo>
                <a:lnTo>
                  <a:pt x="0" y="0"/>
                </a:lnTo>
                <a:lnTo>
                  <a:pt x="5889587" y="0"/>
                </a:lnTo>
                <a:lnTo>
                  <a:pt x="5889587" y="6785133"/>
                </a:lnTo>
                <a:close/>
              </a:path>
            </a:pathLst>
          </a:custGeom>
          <a:solidFill>
            <a:srgbClr val="E96C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214512" y="3096168"/>
            <a:ext cx="5667338" cy="5600123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32384" algn="ctr">
              <a:lnSpc>
                <a:spcPct val="100000"/>
              </a:lnSpc>
              <a:spcBef>
                <a:spcPts val="1195"/>
              </a:spcBef>
            </a:pPr>
            <a:r>
              <a:rPr sz="2600" b="1" spc="-1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Commission</a:t>
            </a:r>
            <a:r>
              <a:rPr sz="2600" b="1" spc="-1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600" b="1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ﬂ</a:t>
            </a:r>
            <a:r>
              <a:rPr sz="2600" b="1" spc="-1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600" b="1" spc="-2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x</a:t>
            </a:r>
            <a:r>
              <a:rPr sz="2600" b="1" spc="-1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600" b="1" spc="-2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b</a:t>
            </a:r>
            <a:r>
              <a:rPr sz="2600" b="1" spc="-1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ili</a:t>
            </a:r>
            <a:r>
              <a:rPr sz="2600" b="1" spc="-2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endParaRPr lang="en-GB" sz="2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2384" algn="ctr">
              <a:lnSpc>
                <a:spcPct val="100000"/>
              </a:lnSpc>
              <a:spcBef>
                <a:spcPts val="1195"/>
              </a:spcBef>
            </a:pPr>
            <a:endParaRPr lang="en-GB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68934" marR="132080" indent="-342900" algn="just">
              <a:lnSpc>
                <a:spcPct val="109800"/>
              </a:lnSpc>
              <a:spcBef>
                <a:spcPts val="655"/>
              </a:spcBef>
              <a:buFont typeface="Arial" panose="020B0604020202020204" pitchFamily="34" charset="0"/>
              <a:buChar char="•"/>
            </a:pPr>
            <a:r>
              <a:rPr sz="22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Choose</a:t>
            </a:r>
            <a:r>
              <a:rPr sz="22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between </a:t>
            </a:r>
            <a:r>
              <a:rPr sz="225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commissionable </a:t>
            </a:r>
            <a:r>
              <a:rPr sz="225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or </a:t>
            </a:r>
            <a:r>
              <a:rPr sz="225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net </a:t>
            </a:r>
            <a:r>
              <a:rPr sz="225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rates </a:t>
            </a:r>
            <a:r>
              <a:rPr sz="2250" spc="-7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225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customiz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250" spc="-2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you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225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margin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2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970" marR="795020" indent="-1905">
              <a:lnSpc>
                <a:spcPct val="102299"/>
              </a:lnSpc>
              <a:spcBef>
                <a:spcPts val="2020"/>
              </a:spcBef>
            </a:pPr>
            <a:endParaRPr lang="en-GB" sz="800" b="1" spc="-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3970" marR="795020">
              <a:spcBef>
                <a:spcPts val="2020"/>
              </a:spcBef>
            </a:pPr>
            <a:r>
              <a:rPr lang="en-GB" sz="2600" b="1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	</a:t>
            </a:r>
            <a:r>
              <a:rPr sz="2600" b="1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600" b="1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600" b="1" spc="-1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win-win</a:t>
            </a:r>
            <a:r>
              <a:rPr lang="en-GB" sz="2600" b="1" spc="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600" b="1" spc="-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partnership </a:t>
            </a:r>
            <a:r>
              <a:rPr lang="en-GB" sz="2600" b="1" spc="-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      	   </a:t>
            </a:r>
            <a:r>
              <a:rPr sz="2600" b="1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that</a:t>
            </a:r>
            <a:r>
              <a:rPr sz="2600" b="1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600" b="1" spc="-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rewards </a:t>
            </a:r>
            <a:r>
              <a:rPr sz="2600" b="1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your </a:t>
            </a:r>
            <a:r>
              <a:rPr sz="2600" b="1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GB" sz="2600" b="1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	  </a:t>
            </a:r>
            <a:r>
              <a:rPr sz="2600" b="1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growth</a:t>
            </a:r>
            <a:r>
              <a:rPr sz="2600" b="1" spc="1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600" b="1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and</a:t>
            </a:r>
            <a:r>
              <a:rPr sz="2600" b="1" spc="2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loyalty</a:t>
            </a:r>
            <a:endParaRPr lang="en-GB" sz="2600" b="1" spc="-1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58140" marR="5080" indent="-342900">
              <a:lnSpc>
                <a:spcPct val="106100"/>
              </a:lnSpc>
              <a:spcBef>
                <a:spcPts val="615"/>
              </a:spcBef>
              <a:buFont typeface="Arial" panose="020B0604020202020204" pitchFamily="34" charset="0"/>
              <a:buChar char="•"/>
            </a:pPr>
            <a:endParaRPr lang="en-GB" sz="800" spc="-8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58140" marR="5080" indent="-342900">
              <a:lnSpc>
                <a:spcPct val="106100"/>
              </a:lnSpc>
              <a:spcBef>
                <a:spcPts val="615"/>
              </a:spcBef>
              <a:buFont typeface="Arial" panose="020B0604020202020204" pitchFamily="34" charset="0"/>
              <a:buChar char="•"/>
            </a:pPr>
            <a:r>
              <a:rPr sz="225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25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ai</a:t>
            </a:r>
            <a:r>
              <a:rPr sz="225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z="2250" spc="-2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2250" spc="-1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develo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225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long-ter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  </a:t>
            </a:r>
            <a:r>
              <a:rPr sz="225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strategi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2250" spc="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relationship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250" spc="-1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  </a:t>
            </a:r>
            <a:r>
              <a:rPr sz="22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gro</a:t>
            </a:r>
            <a:r>
              <a:rPr sz="22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</a:t>
            </a:r>
            <a:r>
              <a:rPr sz="2200" spc="-1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togethe</a:t>
            </a:r>
            <a:r>
              <a:rPr sz="22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2200" spc="-1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</a:t>
            </a:r>
            <a:r>
              <a:rPr sz="22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</a:t>
            </a:r>
            <a:r>
              <a:rPr sz="22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yo</a:t>
            </a:r>
            <a:r>
              <a:rPr sz="22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2200" spc="-1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whil</a:t>
            </a:r>
            <a:r>
              <a:rPr sz="22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  </a:t>
            </a:r>
            <a:r>
              <a:rPr sz="22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sharing </a:t>
            </a:r>
            <a:r>
              <a:rPr sz="22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 </a:t>
            </a:r>
            <a:r>
              <a:rPr sz="22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rewards </a:t>
            </a:r>
            <a:r>
              <a:rPr sz="22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at </a:t>
            </a:r>
            <a:r>
              <a:rPr sz="22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all </a:t>
            </a:r>
            <a:r>
              <a:rPr sz="22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level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250" spc="-1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(agents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225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agenc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2250" spc="-1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owner</a:t>
            </a:r>
            <a:r>
              <a:rPr sz="225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  </a:t>
            </a:r>
            <a:r>
              <a:rPr sz="225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25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larger</a:t>
            </a:r>
            <a:r>
              <a:rPr sz="225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networks).</a:t>
            </a:r>
            <a:endParaRPr sz="22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7575E6-C1F3-3B77-5C1B-3D380E63CFFC}"/>
              </a:ext>
            </a:extLst>
          </p:cNvPr>
          <p:cNvGrpSpPr/>
          <p:nvPr/>
        </p:nvGrpSpPr>
        <p:grpSpPr>
          <a:xfrm rot="16200000">
            <a:off x="-1153357" y="8674153"/>
            <a:ext cx="3900912" cy="452755"/>
            <a:chOff x="8101038" y="9081874"/>
            <a:chExt cx="3900912" cy="452755"/>
          </a:xfrm>
        </p:grpSpPr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EAFCA78C-3427-B304-DAF6-5BF011943B11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B8E72B45-02CB-FF45-4EED-E044E448CDB4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5C176CE2-0538-7776-7BD1-9E52F3AD1452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82CA1554-A3BE-AAC8-4B20-679E860CF882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6655E1E0-0563-FE74-C359-351CDEBBD113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7F092196-E24C-0865-5F77-3B629B617EF8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253C82-43E5-810C-9BA1-6BB3335DA368}"/>
              </a:ext>
            </a:extLst>
          </p:cNvPr>
          <p:cNvGrpSpPr/>
          <p:nvPr/>
        </p:nvGrpSpPr>
        <p:grpSpPr>
          <a:xfrm>
            <a:off x="8046851" y="10468796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7" name="object 21">
              <a:extLst>
                <a:ext uri="{FF2B5EF4-FFF2-40B4-BE49-F238E27FC236}">
                  <a16:creationId xmlns:a16="http://schemas.microsoft.com/office/drawing/2014/main" id="{165EC489-D018-A5C7-9B9C-3097005594C0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CD1092-2FA9-4F24-83B5-16CE8E6E1854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A8C15EA-ADDC-CB5F-E2DA-AAA752C9977B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E97A28B-A29C-D960-FC2E-7F5FB67984D8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24" name="object 2">
                    <a:extLst>
                      <a:ext uri="{FF2B5EF4-FFF2-40B4-BE49-F238E27FC236}">
                        <a16:creationId xmlns:a16="http://schemas.microsoft.com/office/drawing/2014/main" id="{06B603BD-8C5B-0A63-0656-22B2D9C637C3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5" name="object 3">
                    <a:extLst>
                      <a:ext uri="{FF2B5EF4-FFF2-40B4-BE49-F238E27FC236}">
                        <a16:creationId xmlns:a16="http://schemas.microsoft.com/office/drawing/2014/main" id="{501AE901-0A29-DB62-39B2-57A0D064E946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6" name="object 18">
                    <a:extLst>
                      <a:ext uri="{FF2B5EF4-FFF2-40B4-BE49-F238E27FC236}">
                        <a16:creationId xmlns:a16="http://schemas.microsoft.com/office/drawing/2014/main" id="{C9DB8FC3-11E0-8DD5-85A4-0F5E172FACCA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7" name="object 19">
                    <a:extLst>
                      <a:ext uri="{FF2B5EF4-FFF2-40B4-BE49-F238E27FC236}">
                        <a16:creationId xmlns:a16="http://schemas.microsoft.com/office/drawing/2014/main" id="{933B947E-FAB0-FB31-BC19-3374CF140F8A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3" name="object 20">
                  <a:extLst>
                    <a:ext uri="{FF2B5EF4-FFF2-40B4-BE49-F238E27FC236}">
                      <a16:creationId xmlns:a16="http://schemas.microsoft.com/office/drawing/2014/main" id="{A20EC77B-8199-6E96-ABD4-540A97240BB0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21" name="object 22">
                <a:extLst>
                  <a:ext uri="{FF2B5EF4-FFF2-40B4-BE49-F238E27FC236}">
                    <a16:creationId xmlns:a16="http://schemas.microsoft.com/office/drawing/2014/main" id="{44C43020-17DD-8502-FF32-5A4908D22846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23">
              <a:extLst>
                <a:ext uri="{FF2B5EF4-FFF2-40B4-BE49-F238E27FC236}">
                  <a16:creationId xmlns:a16="http://schemas.microsoft.com/office/drawing/2014/main" id="{02D56704-29D8-5D9D-4E40-15BF7F80C180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2" y="3046"/>
            <a:ext cx="20098007" cy="113055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1289" y="418827"/>
            <a:ext cx="13436561" cy="10502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7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sz="6750" b="1" spc="-50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6750" b="1" spc="-5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6750" b="1" spc="-7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sz="6750" b="1" spc="-4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6750" b="1" spc="-5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6750" b="1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6750" b="1" spc="-3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750" b="1" spc="-50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6750" b="1" spc="-5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sz="6750" b="1" spc="-5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6750" b="1" spc="-5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6750" b="1" spc="-50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6750" b="1" spc="-5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6750" b="1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6750" b="1" spc="-3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750" b="1" spc="-5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6750" b="1" spc="-5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</a:t>
            </a:r>
            <a:r>
              <a:rPr sz="6750" b="1" spc="-50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6750" b="1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6750" b="1" spc="-3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750" b="1" spc="-4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6750" b="1" spc="-5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u</a:t>
            </a:r>
            <a:r>
              <a:rPr sz="6750" b="1" spc="-5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6750" b="1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6750" b="1" spc="-6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750" b="1" spc="-5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6750" b="1" spc="-5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6750" b="1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u</a:t>
            </a:r>
            <a:endParaRPr sz="675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25370"/>
            <a:ext cx="9497695" cy="8747125"/>
          </a:xfrm>
          <a:custGeom>
            <a:avLst/>
            <a:gdLst/>
            <a:ahLst/>
            <a:cxnLst/>
            <a:rect l="l" t="t" r="r" b="b"/>
            <a:pathLst>
              <a:path w="9497695" h="8747125">
                <a:moveTo>
                  <a:pt x="9497664" y="8746806"/>
                </a:moveTo>
                <a:lnTo>
                  <a:pt x="0" y="8746806"/>
                </a:lnTo>
                <a:lnTo>
                  <a:pt x="0" y="0"/>
                </a:lnTo>
                <a:lnTo>
                  <a:pt x="9497664" y="0"/>
                </a:lnTo>
                <a:lnTo>
                  <a:pt x="9497664" y="8746806"/>
                </a:lnTo>
                <a:close/>
              </a:path>
            </a:pathLst>
          </a:custGeom>
          <a:solidFill>
            <a:srgbClr val="C9A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81464" y="2578748"/>
            <a:ext cx="6559550" cy="6057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955"/>
              </a:lnSpc>
              <a:spcBef>
                <a:spcPts val="90"/>
              </a:spcBef>
            </a:pPr>
            <a:r>
              <a:rPr sz="2500" b="1" spc="-105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sz="25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500" b="1" spc="-135" dirty="0">
                <a:solidFill>
                  <a:srgbClr val="FFFFFF"/>
                </a:solidFill>
                <a:latin typeface="Tahoma"/>
                <a:cs typeface="Tahoma"/>
              </a:rPr>
              <a:t>payment</a:t>
            </a:r>
            <a:endParaRPr sz="2500" dirty="0">
              <a:latin typeface="Tahoma"/>
              <a:cs typeface="Tahoma"/>
            </a:endParaRPr>
          </a:p>
          <a:p>
            <a:pPr marL="36830" algn="just">
              <a:lnSpc>
                <a:spcPts val="2595"/>
              </a:lnSpc>
            </a:pP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Eac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countr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ha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peculiaritie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endParaRPr sz="2200" dirty="0">
              <a:latin typeface="Verdana"/>
              <a:cs typeface="Verdana"/>
            </a:endParaRPr>
          </a:p>
          <a:p>
            <a:pPr marL="21590" marR="278130" algn="just">
              <a:lnSpc>
                <a:spcPct val="103600"/>
              </a:lnSpc>
              <a:spcBef>
                <a:spcPts val="85"/>
              </a:spcBef>
            </a:pP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paymen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method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wor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b="1" spc="-195" dirty="0">
                <a:solidFill>
                  <a:srgbClr val="004371"/>
                </a:solidFill>
                <a:latin typeface="Tahoma"/>
                <a:cs typeface="Tahoma"/>
              </a:rPr>
              <a:t>lo</a:t>
            </a:r>
            <a:r>
              <a:rPr sz="2200" b="1" spc="-180" dirty="0">
                <a:solidFill>
                  <a:srgbClr val="004371"/>
                </a:solidFill>
                <a:latin typeface="Tahoma"/>
                <a:cs typeface="Tahoma"/>
              </a:rPr>
              <a:t>c</a:t>
            </a:r>
            <a:r>
              <a:rPr sz="2200" b="1" spc="-195" dirty="0">
                <a:solidFill>
                  <a:srgbClr val="004371"/>
                </a:solidFill>
                <a:latin typeface="Tahoma"/>
                <a:cs typeface="Tahoma"/>
              </a:rPr>
              <a:t>a</a:t>
            </a:r>
            <a:r>
              <a:rPr sz="2200" b="1" spc="-5" dirty="0">
                <a:solidFill>
                  <a:srgbClr val="004371"/>
                </a:solidFill>
                <a:latin typeface="Tahoma"/>
                <a:cs typeface="Tahoma"/>
              </a:rPr>
              <a:t>l</a:t>
            </a:r>
            <a:r>
              <a:rPr sz="2200" b="1" spc="5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00" b="1" spc="-204" dirty="0">
                <a:solidFill>
                  <a:srgbClr val="004371"/>
                </a:solidFill>
                <a:latin typeface="Tahoma"/>
                <a:cs typeface="Tahoma"/>
              </a:rPr>
              <a:t>ba</a:t>
            </a:r>
            <a:r>
              <a:rPr sz="2200" b="1" spc="-220" dirty="0">
                <a:solidFill>
                  <a:srgbClr val="004371"/>
                </a:solidFill>
                <a:latin typeface="Tahoma"/>
                <a:cs typeface="Tahoma"/>
              </a:rPr>
              <a:t>n</a:t>
            </a:r>
            <a:r>
              <a:rPr sz="2200" b="1" spc="-270" dirty="0">
                <a:solidFill>
                  <a:srgbClr val="004371"/>
                </a:solidFill>
                <a:latin typeface="Tahoma"/>
                <a:cs typeface="Tahoma"/>
              </a:rPr>
              <a:t>k</a:t>
            </a:r>
            <a:r>
              <a:rPr sz="2200" b="1" spc="-5" dirty="0">
                <a:solidFill>
                  <a:srgbClr val="004371"/>
                </a:solidFill>
                <a:latin typeface="Tahoma"/>
                <a:cs typeface="Tahoma"/>
              </a:rPr>
              <a:t>s</a:t>
            </a:r>
            <a:r>
              <a:rPr lang="en-GB" sz="2200" b="1" spc="-5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00" b="1" spc="-130" dirty="0">
                <a:solidFill>
                  <a:srgbClr val="004371"/>
                </a:solidFill>
                <a:latin typeface="Tahoma"/>
                <a:cs typeface="Tahoma"/>
              </a:rPr>
              <a:t>and </a:t>
            </a:r>
            <a:r>
              <a:rPr sz="2200" b="1" spc="-165" dirty="0">
                <a:solidFill>
                  <a:srgbClr val="004371"/>
                </a:solidFill>
                <a:latin typeface="Tahoma"/>
                <a:cs typeface="Tahoma"/>
              </a:rPr>
              <a:t>partners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you with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suitable</a:t>
            </a:r>
            <a:r>
              <a:rPr lang="en-GB" sz="22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options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save</a:t>
            </a:r>
            <a:r>
              <a:rPr sz="22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costs</a:t>
            </a: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commissions.</a:t>
            </a: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2450" b="1" spc="-100" dirty="0">
                <a:solidFill>
                  <a:srgbClr val="FFFFFF"/>
                </a:solidFill>
                <a:latin typeface="Tahoma"/>
                <a:cs typeface="Tahoma"/>
              </a:rPr>
              <a:t>Flexible</a:t>
            </a:r>
            <a:r>
              <a:rPr sz="2450" b="1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90" dirty="0">
                <a:solidFill>
                  <a:srgbClr val="FFFFFF"/>
                </a:solidFill>
                <a:latin typeface="Tahoma"/>
                <a:cs typeface="Tahoma"/>
              </a:rPr>
              <a:t>prepaid</a:t>
            </a:r>
            <a:r>
              <a:rPr sz="2450" b="1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platform</a:t>
            </a:r>
            <a:endParaRPr sz="2450" dirty="0">
              <a:latin typeface="Tahoma"/>
              <a:cs typeface="Tahoma"/>
            </a:endParaRPr>
          </a:p>
          <a:p>
            <a:pPr marL="26034" algn="just">
              <a:lnSpc>
                <a:spcPct val="100000"/>
              </a:lnSpc>
              <a:spcBef>
                <a:spcPts val="420"/>
              </a:spcBef>
            </a:pPr>
            <a:r>
              <a:rPr sz="2050" spc="40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050" spc="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50" dirty="0">
                <a:solidFill>
                  <a:srgbClr val="FFFFFF"/>
                </a:solidFill>
                <a:latin typeface="Verdana"/>
                <a:cs typeface="Verdana"/>
              </a:rPr>
              <a:t>prepaid</a:t>
            </a:r>
            <a:r>
              <a:rPr sz="2050" spc="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50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sz="2050" spc="45" dirty="0">
                <a:solidFill>
                  <a:srgbClr val="FFFFFF"/>
                </a:solidFill>
                <a:latin typeface="Verdana"/>
                <a:cs typeface="Verdana"/>
              </a:rPr>
              <a:t> allows</a:t>
            </a:r>
            <a:r>
              <a:rPr sz="20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3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0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05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b="1" spc="-90" dirty="0">
                <a:solidFill>
                  <a:srgbClr val="004371"/>
                </a:solidFill>
                <a:latin typeface="Tahoma"/>
                <a:cs typeface="Tahoma"/>
              </a:rPr>
              <a:t>more</a:t>
            </a:r>
            <a:endParaRPr sz="2050" dirty="0">
              <a:latin typeface="Tahoma"/>
              <a:cs typeface="Tahoma"/>
            </a:endParaRPr>
          </a:p>
          <a:p>
            <a:pPr marL="24765" marR="135255" indent="-1905" algn="just">
              <a:lnSpc>
                <a:spcPct val="110400"/>
              </a:lnSpc>
              <a:spcBef>
                <a:spcPts val="145"/>
              </a:spcBef>
            </a:pPr>
            <a:r>
              <a:rPr lang="en-GB" sz="2250" b="1" spc="-75" dirty="0">
                <a:solidFill>
                  <a:srgbClr val="004371"/>
                </a:solidFill>
                <a:latin typeface="Tahoma"/>
                <a:cs typeface="Tahoma"/>
              </a:rPr>
              <a:t>eff</a:t>
            </a:r>
            <a:r>
              <a:rPr sz="2250" b="1" spc="-165" dirty="0" err="1">
                <a:solidFill>
                  <a:srgbClr val="004371"/>
                </a:solidFill>
                <a:latin typeface="Tahoma"/>
                <a:cs typeface="Tahoma"/>
              </a:rPr>
              <a:t>iciently</a:t>
            </a:r>
            <a:r>
              <a:rPr sz="2250" b="1" spc="-15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50" b="1" spc="-170" dirty="0">
                <a:solidFill>
                  <a:srgbClr val="004371"/>
                </a:solidFill>
                <a:latin typeface="Tahoma"/>
                <a:cs typeface="Tahoma"/>
              </a:rPr>
              <a:t>manage </a:t>
            </a:r>
            <a:r>
              <a:rPr sz="2250" b="1" spc="-145" dirty="0">
                <a:solidFill>
                  <a:srgbClr val="004371"/>
                </a:solidFill>
                <a:latin typeface="Tahoma"/>
                <a:cs typeface="Tahoma"/>
              </a:rPr>
              <a:t>your</a:t>
            </a:r>
            <a:r>
              <a:rPr sz="2250" b="1" spc="5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50" b="1" spc="-125" dirty="0">
                <a:solidFill>
                  <a:srgbClr val="004371"/>
                </a:solidFill>
                <a:latin typeface="Tahoma"/>
                <a:cs typeface="Tahoma"/>
              </a:rPr>
              <a:t>reservations</a:t>
            </a:r>
            <a:r>
              <a:rPr lang="en-GB" sz="2250" b="1" spc="-125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50" spc="-125" dirty="0">
                <a:solidFill>
                  <a:srgbClr val="FFFFFF"/>
                </a:solidFill>
                <a:latin typeface="Verdana"/>
                <a:cs typeface="Verdana"/>
              </a:rPr>
              <a:t>pending</a:t>
            </a:r>
            <a:r>
              <a:rPr lang="en-GB" sz="22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payment</a:t>
            </a:r>
            <a:r>
              <a:rPr sz="22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250" spc="-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eve</a:t>
            </a:r>
            <a:r>
              <a:rPr sz="225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notiﬁe</a:t>
            </a:r>
            <a:r>
              <a:rPr sz="2250" spc="-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5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yo</a:t>
            </a:r>
            <a:r>
              <a:rPr sz="2250" spc="-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5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whe</a:t>
            </a:r>
            <a:r>
              <a:rPr sz="2250" spc="-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80" dirty="0">
                <a:solidFill>
                  <a:srgbClr val="FFFFFF"/>
                </a:solidFill>
                <a:latin typeface="Verdana"/>
                <a:cs typeface="Verdana"/>
              </a:rPr>
              <a:t>paymen</a:t>
            </a:r>
            <a:r>
              <a:rPr sz="225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n-GB" sz="22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Verdana"/>
                <a:cs typeface="Verdana"/>
              </a:rPr>
              <a:t>dates</a:t>
            </a:r>
            <a:r>
              <a:rPr sz="22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4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22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FFFFFF"/>
                </a:solidFill>
                <a:latin typeface="Verdana"/>
                <a:cs typeface="Verdana"/>
              </a:rPr>
              <a:t>due.</a:t>
            </a:r>
            <a:endParaRPr sz="225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1905"/>
              </a:spcBef>
            </a:pPr>
            <a:r>
              <a:rPr sz="2450" b="1" spc="-7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ili</a:t>
            </a:r>
            <a:r>
              <a:rPr sz="2450" b="1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5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50" b="1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3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45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450" b="1" spc="-1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12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450" b="1" spc="-114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245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50" b="1" spc="-9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450" b="1" spc="-1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50" b="1" spc="-1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450" b="1" spc="-13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50" b="1" spc="-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50" b="1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endParaRPr sz="2450" dirty="0">
              <a:latin typeface="Tahoma"/>
              <a:cs typeface="Tahoma"/>
            </a:endParaRPr>
          </a:p>
          <a:p>
            <a:pPr marL="33655" marR="5080" indent="-21590" algn="just">
              <a:lnSpc>
                <a:spcPct val="111500"/>
              </a:lnSpc>
              <a:spcBef>
                <a:spcPts val="155"/>
              </a:spcBef>
              <a:tabLst>
                <a:tab pos="562610" algn="l"/>
                <a:tab pos="1967230" algn="l"/>
              </a:tabLst>
            </a:pPr>
            <a:r>
              <a:rPr sz="2050" spc="35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20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Verdana"/>
                <a:cs typeface="Verdana"/>
              </a:rPr>
              <a:t>you're</a:t>
            </a:r>
            <a:r>
              <a:rPr sz="2050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Verdana"/>
                <a:cs typeface="Verdana"/>
              </a:rPr>
              <a:t>producing</a:t>
            </a:r>
            <a:r>
              <a:rPr sz="205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-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50" spc="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Verdana"/>
                <a:cs typeface="Verdana"/>
              </a:rPr>
              <a:t>large</a:t>
            </a:r>
            <a:r>
              <a:rPr sz="20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Verdana"/>
                <a:cs typeface="Verdana"/>
              </a:rPr>
              <a:t>volume</a:t>
            </a:r>
            <a:r>
              <a:rPr sz="20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50" spc="2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lang="en-GB" sz="205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bookings,</a:t>
            </a:r>
            <a:r>
              <a:rPr lang="en-GB" sz="21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you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need </a:t>
            </a:r>
            <a:r>
              <a:rPr sz="2100" spc="5" dirty="0">
                <a:solidFill>
                  <a:srgbClr val="FFFFFF"/>
                </a:solidFill>
                <a:latin typeface="Verdana"/>
                <a:cs typeface="Verdana"/>
              </a:rPr>
              <a:t>to be as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agile and quick </a:t>
            </a:r>
            <a:r>
              <a:rPr sz="2100" spc="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lang="en-GB" sz="21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possible.</a:t>
            </a:r>
            <a:r>
              <a:rPr sz="2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We</a:t>
            </a:r>
            <a:r>
              <a:rPr sz="21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21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1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spc="1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2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100" b="1" spc="-5" dirty="0">
                <a:solidFill>
                  <a:srgbClr val="004371"/>
                </a:solidFill>
                <a:latin typeface="Tahoma"/>
                <a:cs typeface="Tahoma"/>
              </a:rPr>
              <a:t>a</a:t>
            </a:r>
            <a:r>
              <a:rPr sz="2100" b="1" spc="-7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004371"/>
                </a:solidFill>
                <a:latin typeface="Tahoma"/>
                <a:cs typeface="Tahoma"/>
              </a:rPr>
              <a:t>credit</a:t>
            </a:r>
            <a:r>
              <a:rPr sz="2100" b="1" spc="-65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100" b="1" spc="-114" dirty="0">
                <a:solidFill>
                  <a:srgbClr val="004371"/>
                </a:solidFill>
                <a:latin typeface="Tahoma"/>
                <a:cs typeface="Tahoma"/>
              </a:rPr>
              <a:t>facility</a:t>
            </a:r>
            <a:r>
              <a:rPr sz="2100" b="1" spc="-6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004371"/>
                </a:solidFill>
                <a:latin typeface="Tahoma"/>
                <a:cs typeface="Tahoma"/>
              </a:rPr>
              <a:t>that</a:t>
            </a:r>
            <a:r>
              <a:rPr lang="en-GB" sz="2100" b="1" spc="-11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00" b="1" spc="-130" dirty="0">
                <a:solidFill>
                  <a:srgbClr val="004371"/>
                </a:solidFill>
                <a:latin typeface="Tahoma"/>
                <a:cs typeface="Tahoma"/>
              </a:rPr>
              <a:t>me</a:t>
            </a:r>
            <a:r>
              <a:rPr lang="en-GB" sz="2200" b="1" spc="-130" dirty="0">
                <a:solidFill>
                  <a:srgbClr val="004371"/>
                </a:solidFill>
                <a:latin typeface="Tahoma"/>
                <a:cs typeface="Tahoma"/>
              </a:rPr>
              <a:t>e</a:t>
            </a:r>
            <a:r>
              <a:rPr sz="2200" b="1" spc="-95" dirty="0" err="1">
                <a:solidFill>
                  <a:srgbClr val="004371"/>
                </a:solidFill>
                <a:latin typeface="Tahoma"/>
                <a:cs typeface="Tahoma"/>
              </a:rPr>
              <a:t>ts</a:t>
            </a:r>
            <a:r>
              <a:rPr sz="2200" b="1" spc="-155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00" b="1" spc="-135" dirty="0">
                <a:solidFill>
                  <a:srgbClr val="004371"/>
                </a:solidFill>
                <a:latin typeface="Tahoma"/>
                <a:cs typeface="Tahoma"/>
              </a:rPr>
              <a:t>your</a:t>
            </a:r>
            <a:r>
              <a:rPr sz="2200" b="1" spc="5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004371"/>
                </a:solidFill>
                <a:latin typeface="Tahoma"/>
                <a:cs typeface="Tahoma"/>
              </a:rPr>
              <a:t>ne</a:t>
            </a:r>
            <a:r>
              <a:rPr lang="en-GB" sz="2200" b="1" spc="-95" dirty="0">
                <a:solidFill>
                  <a:srgbClr val="004371"/>
                </a:solidFill>
                <a:latin typeface="Tahoma"/>
                <a:cs typeface="Tahoma"/>
              </a:rPr>
              <a:t>e</a:t>
            </a:r>
            <a:r>
              <a:rPr sz="2200" b="1" spc="-90" dirty="0">
                <a:solidFill>
                  <a:srgbClr val="004371"/>
                </a:solidFill>
                <a:latin typeface="Tahoma"/>
                <a:cs typeface="Tahoma"/>
              </a:rPr>
              <a:t>ds</a:t>
            </a:r>
            <a:r>
              <a:rPr sz="2200" b="1" spc="-5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sz="2200" b="1" spc="-120" dirty="0">
                <a:solidFill>
                  <a:srgbClr val="004371"/>
                </a:solidFill>
                <a:latin typeface="Tahoma"/>
                <a:cs typeface="Tahoma"/>
              </a:rPr>
              <a:t>and</a:t>
            </a:r>
            <a:r>
              <a:rPr sz="2200" b="1" spc="-70" dirty="0">
                <a:solidFill>
                  <a:srgbClr val="004371"/>
                </a:solidFill>
                <a:latin typeface="Tahoma"/>
                <a:cs typeface="Tahoma"/>
              </a:rPr>
              <a:t> </a:t>
            </a:r>
            <a:r>
              <a:rPr lang="en-GB" sz="2200" b="1" spc="-145" dirty="0">
                <a:solidFill>
                  <a:srgbClr val="004371"/>
                </a:solidFill>
                <a:latin typeface="Tahoma"/>
                <a:cs typeface="Tahoma"/>
              </a:rPr>
              <a:t>accelerates</a:t>
            </a:r>
            <a:r>
              <a:rPr sz="2200" b="1" spc="-135" dirty="0">
                <a:solidFill>
                  <a:srgbClr val="004371"/>
                </a:solidFill>
                <a:latin typeface="Tahoma"/>
                <a:cs typeface="Tahoma"/>
              </a:rPr>
              <a:t> your </a:t>
            </a:r>
            <a:r>
              <a:rPr sz="2200" b="1" spc="-180" dirty="0">
                <a:solidFill>
                  <a:srgbClr val="004371"/>
                </a:solidFill>
                <a:latin typeface="Tahoma"/>
                <a:cs typeface="Tahoma"/>
              </a:rPr>
              <a:t>growth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2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7692" y="2643993"/>
            <a:ext cx="985404" cy="5900249"/>
            <a:chOff x="607692" y="2643993"/>
            <a:chExt cx="985404" cy="590024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692" y="7493346"/>
              <a:ext cx="941237" cy="10508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060" y="5007748"/>
              <a:ext cx="961036" cy="100368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721" y="2643993"/>
              <a:ext cx="936668" cy="6153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180" y="3367436"/>
              <a:ext cx="807210" cy="36248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B3F6B3-A87C-1E5C-9793-E03101BE88A6}"/>
              </a:ext>
            </a:extLst>
          </p:cNvPr>
          <p:cNvGrpSpPr/>
          <p:nvPr/>
        </p:nvGrpSpPr>
        <p:grpSpPr>
          <a:xfrm rot="16200000">
            <a:off x="17311603" y="8486272"/>
            <a:ext cx="3900912" cy="452755"/>
            <a:chOff x="8101038" y="9081874"/>
            <a:chExt cx="3900912" cy="45275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ABD9A3F2-77C2-155D-72BB-E21D06BEE97E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1330B2BE-DDFE-8AF3-00AE-EFC844B8E6EF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2DBF375-31D9-B90B-AD7A-53D7C472BCB3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068C6032-2FFE-4614-3BF0-981DC151EA23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26D97BC3-8A72-66F3-D9FF-E7BE3F3FADD4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629D7412-C2E2-62EA-2D51-3CC211D19C68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23E6E8-1285-5529-A4E1-DF53257367F5}"/>
              </a:ext>
            </a:extLst>
          </p:cNvPr>
          <p:cNvGrpSpPr/>
          <p:nvPr/>
        </p:nvGrpSpPr>
        <p:grpSpPr>
          <a:xfrm>
            <a:off x="15767050" y="418827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756E1C1E-182A-7798-7FCA-81E44AF1C298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BBF43C-8CA9-17FE-C39C-FE2DE5D42E00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17C1560-0E07-A216-CE9C-6451F586EE1C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D0E8FC5C-F850-5A62-F909-23E5CD935B43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28" name="object 2">
                    <a:extLst>
                      <a:ext uri="{FF2B5EF4-FFF2-40B4-BE49-F238E27FC236}">
                        <a16:creationId xmlns:a16="http://schemas.microsoft.com/office/drawing/2014/main" id="{E2DEDA1F-630A-31FF-22F4-882034BD538D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9" name="object 3">
                    <a:extLst>
                      <a:ext uri="{FF2B5EF4-FFF2-40B4-BE49-F238E27FC236}">
                        <a16:creationId xmlns:a16="http://schemas.microsoft.com/office/drawing/2014/main" id="{B952B918-1256-0D53-4F55-9504F9A79429}"/>
                      </a:ext>
                    </a:extLst>
                  </p:cNvPr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0" name="object 18">
                    <a:extLst>
                      <a:ext uri="{FF2B5EF4-FFF2-40B4-BE49-F238E27FC236}">
                        <a16:creationId xmlns:a16="http://schemas.microsoft.com/office/drawing/2014/main" id="{00753163-222F-3E7B-BE4B-EA7427790651}"/>
                      </a:ext>
                    </a:extLst>
                  </p:cNvPr>
                  <p:cNvPicPr/>
                  <p:nvPr/>
                </p:nvPicPr>
                <p:blipFill>
                  <a:blip r:embed="rId9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1" name="object 19">
                    <a:extLst>
                      <a:ext uri="{FF2B5EF4-FFF2-40B4-BE49-F238E27FC236}">
                        <a16:creationId xmlns:a16="http://schemas.microsoft.com/office/drawing/2014/main" id="{FC394398-2AF5-79DF-9F1E-12FAFA349226}"/>
                      </a:ext>
                    </a:extLst>
                  </p:cNvPr>
                  <p:cNvPicPr/>
                  <p:nvPr/>
                </p:nvPicPr>
                <p:blipFill>
                  <a:blip r:embed="rId10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7" name="object 20">
                  <a:extLst>
                    <a:ext uri="{FF2B5EF4-FFF2-40B4-BE49-F238E27FC236}">
                      <a16:creationId xmlns:a16="http://schemas.microsoft.com/office/drawing/2014/main" id="{AD14CD87-2481-2BC4-AFD0-2115BAFFD658}"/>
                    </a:ext>
                  </a:extLst>
                </p:cNvPr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877FD805-6AF7-03A0-A52F-D12ED65C48E0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BCD0FBEF-30B7-61C3-C47C-C2045FF2652F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65A7755-71FE-8D12-AB5B-05EB69B8F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0055674" cy="113093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A085B-3524-7D27-2155-97D6EA53328D}"/>
              </a:ext>
            </a:extLst>
          </p:cNvPr>
          <p:cNvSpPr/>
          <p:nvPr/>
        </p:nvSpPr>
        <p:spPr>
          <a:xfrm>
            <a:off x="65803" y="-104579"/>
            <a:ext cx="20104100" cy="11309350"/>
          </a:xfrm>
          <a:prstGeom prst="rect">
            <a:avLst/>
          </a:prstGeom>
          <a:solidFill>
            <a:schemeClr val="bg1">
              <a:alpha val="44000"/>
            </a:schemeClr>
          </a:solidFill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object 2"/>
          <p:cNvGrpSpPr/>
          <p:nvPr/>
        </p:nvGrpSpPr>
        <p:grpSpPr>
          <a:xfrm>
            <a:off x="5031260" y="2635021"/>
            <a:ext cx="10041579" cy="7078319"/>
            <a:chOff x="4576265" y="2341036"/>
            <a:chExt cx="9134475" cy="64389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6265" y="2341036"/>
              <a:ext cx="9134473" cy="64388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4237" y="4771679"/>
              <a:ext cx="1238249" cy="1238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6128" y="3082254"/>
              <a:ext cx="847724" cy="847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5782" y="5017442"/>
              <a:ext cx="752474" cy="752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0123" y="4992778"/>
              <a:ext cx="800099" cy="8000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087322" y="2991689"/>
              <a:ext cx="847724" cy="847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05331" y="6976824"/>
              <a:ext cx="866774" cy="8667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087322" y="7008917"/>
              <a:ext cx="895349" cy="8953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50939" y="3451413"/>
            <a:ext cx="4686641" cy="628241"/>
          </a:xfrm>
          <a:prstGeom prst="rect">
            <a:avLst/>
          </a:prstGeom>
        </p:spPr>
        <p:txBody>
          <a:bodyPr vert="horz" wrap="square" lIns="0" tIns="12565" rIns="0" bIns="0" rtlCol="0">
            <a:spAutoFit/>
          </a:bodyPr>
          <a:lstStyle/>
          <a:p>
            <a:pPr marL="13961">
              <a:spcBef>
                <a:spcPts val="99"/>
              </a:spcBef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Accommodation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12" y="5456267"/>
            <a:ext cx="5798647" cy="1245204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 algn="ctr">
              <a:spcBef>
                <a:spcPts val="110"/>
              </a:spcBef>
            </a:pPr>
            <a:r>
              <a:rPr lang="en-US" sz="4000" b="1" spc="18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Package Holiday Builder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5069" y="8121061"/>
            <a:ext cx="3826678" cy="629650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lang="en-US" sz="4000" b="1" spc="34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Car Rental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31293" y="3350288"/>
            <a:ext cx="3070064" cy="629650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lang="en-US" sz="4000" b="1" spc="148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Transfers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016757" y="5307041"/>
            <a:ext cx="4172996" cy="1245204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 algn="ctr">
              <a:spcBef>
                <a:spcPts val="110"/>
              </a:spcBef>
            </a:pPr>
            <a:r>
              <a:rPr lang="en-US" sz="4000" b="1" spc="143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Flight/Train &amp; Bus Tickets</a:t>
            </a:r>
            <a:endParaRPr sz="4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152453" y="7204958"/>
            <a:ext cx="4713718" cy="3104687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 algn="ctr">
              <a:spcBef>
                <a:spcPts val="110"/>
              </a:spcBef>
            </a:pPr>
            <a:r>
              <a:rPr lang="en-US" sz="4000" b="1" spc="154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Excursions, Attractions , Sports Tickets and much more</a:t>
            </a:r>
          </a:p>
          <a:p>
            <a:pPr marL="13961" algn="ctr">
              <a:spcBef>
                <a:spcPts val="110"/>
              </a:spcBef>
            </a:pPr>
            <a:endParaRPr sz="4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37926" y="1831310"/>
            <a:ext cx="6080323" cy="944480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3961">
              <a:spcBef>
                <a:spcPts val="110"/>
              </a:spcBef>
            </a:pPr>
            <a:r>
              <a:rPr sz="6046" b="1" spc="18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Our</a:t>
            </a:r>
            <a:r>
              <a:rPr sz="6046" b="1" spc="-29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6046" b="1" spc="16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lang="en-US" sz="6046" b="1" spc="16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roduct</a:t>
            </a:r>
            <a:endParaRPr sz="6046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E0B75E-968E-EC3B-EF18-C4D23788CBD1}"/>
              </a:ext>
            </a:extLst>
          </p:cNvPr>
          <p:cNvGrpSpPr/>
          <p:nvPr/>
        </p:nvGrpSpPr>
        <p:grpSpPr>
          <a:xfrm>
            <a:off x="15690850" y="10455275"/>
            <a:ext cx="3900912" cy="452755"/>
            <a:chOff x="8101038" y="9081874"/>
            <a:chExt cx="3900912" cy="45275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72E8465D-0BAA-CA4F-1253-ADBA6B68E0FE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8A1BE540-F8E4-8512-C1AE-44DBC9E1C4A0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FCCA200A-5F90-13D3-75C5-67965213614F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32F33C3A-AB28-3C2A-9E14-8F1708EF7DA7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A16A8B97-2AA2-A974-A7D9-ED1B555FC689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>
              <a:extLst>
                <a:ext uri="{FF2B5EF4-FFF2-40B4-BE49-F238E27FC236}">
                  <a16:creationId xmlns:a16="http://schemas.microsoft.com/office/drawing/2014/main" id="{BBDEA885-CB03-5D69-E578-D0D4996A3FF3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121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 Loyalty Program? How Does a Loyalty Program Work? - Mystery  Shopping and Market Research Experts!">
            <a:extLst>
              <a:ext uri="{FF2B5EF4-FFF2-40B4-BE49-F238E27FC236}">
                <a16:creationId xmlns:a16="http://schemas.microsoft.com/office/drawing/2014/main" id="{425CD40D-AD5B-D8BB-EC1E-44C11A08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" y="-2092999"/>
            <a:ext cx="20103523" cy="134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484113-FB7F-7092-EA5E-CCA0E4BFE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50" y="-1736725"/>
            <a:ext cx="4953000" cy="1267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FCC4D-1977-E972-0762-A81F7F70C9E3}"/>
              </a:ext>
            </a:extLst>
          </p:cNvPr>
          <p:cNvSpPr txBox="1"/>
          <p:nvPr/>
        </p:nvSpPr>
        <p:spPr>
          <a:xfrm>
            <a:off x="5480050" y="9083675"/>
            <a:ext cx="8427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POINT = 1 USD</a:t>
            </a:r>
          </a:p>
        </p:txBody>
      </p:sp>
    </p:spTree>
    <p:extLst>
      <p:ext uri="{BB962C8B-B14F-4D97-AF65-F5344CB8AC3E}">
        <p14:creationId xmlns:p14="http://schemas.microsoft.com/office/powerpoint/2010/main" val="422471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8BDEF-1AEE-0741-7A3A-6052648A1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59E750-0192-7138-FE92-9B873E5F568C}"/>
              </a:ext>
            </a:extLst>
          </p:cNvPr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gradFill flip="none" rotWithShape="1">
            <a:gsLst>
              <a:gs pos="100000">
                <a:srgbClr val="00B0F0"/>
              </a:gs>
              <a:gs pos="7000">
                <a:schemeClr val="accent4">
                  <a:lumMod val="17000"/>
                  <a:lumOff val="83000"/>
                  <a:alpha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68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2593E3D-B955-3F3D-B5AE-A41D3555E63E}"/>
              </a:ext>
            </a:extLst>
          </p:cNvPr>
          <p:cNvCxnSpPr>
            <a:cxnSpLocks/>
          </p:cNvCxnSpPr>
          <p:nvPr/>
        </p:nvCxnSpPr>
        <p:spPr>
          <a:xfrm rot="20280000">
            <a:off x="6064558" y="1058729"/>
            <a:ext cx="0" cy="1095091"/>
          </a:xfrm>
          <a:prstGeom prst="line">
            <a:avLst/>
          </a:prstGeom>
          <a:ln cap="rnd" cmpd="sng">
            <a:solidFill>
              <a:schemeClr val="bg1"/>
            </a:solidFill>
            <a:prstDash val="solid"/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A337DB-925E-11C7-BC6B-D12447B1BDFB}"/>
              </a:ext>
            </a:extLst>
          </p:cNvPr>
          <p:cNvGrpSpPr/>
          <p:nvPr/>
        </p:nvGrpSpPr>
        <p:grpSpPr>
          <a:xfrm>
            <a:off x="4133701" y="1440112"/>
            <a:ext cx="12549039" cy="4297251"/>
            <a:chOff x="4215414" y="3245102"/>
            <a:chExt cx="12549039" cy="42972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F9ACD24-9276-9B61-F496-C5F0A64D32A2}"/>
                </a:ext>
              </a:extLst>
            </p:cNvPr>
            <p:cNvGrpSpPr/>
            <p:nvPr/>
          </p:nvGrpSpPr>
          <p:grpSpPr>
            <a:xfrm rot="20280000">
              <a:off x="4215414" y="3245102"/>
              <a:ext cx="2626248" cy="4297251"/>
              <a:chOff x="3287586" y="2914432"/>
              <a:chExt cx="2072097" cy="2566824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B739EDE-8110-97B1-65D0-EBDCE545A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9683" y="4827139"/>
                <a:ext cx="0" cy="654117"/>
              </a:xfrm>
              <a:prstGeom prst="line">
                <a:avLst/>
              </a:prstGeom>
              <a:ln cap="rnd" cmpd="sng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56698F7-54D3-A078-E51E-B1199A9FCFC1}"/>
                  </a:ext>
                </a:extLst>
              </p:cNvPr>
              <p:cNvCxnSpPr>
                <a:cxnSpLocks/>
              </p:cNvCxnSpPr>
              <p:nvPr/>
            </p:nvCxnSpPr>
            <p:spPr>
              <a:xfrm rot="1320000">
                <a:off x="3287586" y="3006428"/>
                <a:ext cx="1260581" cy="2382833"/>
              </a:xfrm>
              <a:prstGeom prst="line">
                <a:avLst/>
              </a:prstGeom>
              <a:ln cap="rnd" cmpd="sng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2992A7F-A26D-822F-FE58-CECFC3631C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3013" y="2914432"/>
                <a:ext cx="1436670" cy="0"/>
              </a:xfrm>
              <a:prstGeom prst="line">
                <a:avLst/>
              </a:prstGeom>
              <a:ln cap="rnd" cmpd="sng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47A37AC-9EB3-16B3-4D9D-E6D765D0D5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2739" y="5481256"/>
                <a:ext cx="1446944" cy="0"/>
              </a:xfrm>
              <a:prstGeom prst="line">
                <a:avLst/>
              </a:prstGeom>
              <a:ln cap="rnd" cmpd="sng">
                <a:solidFill>
                  <a:schemeClr val="bg1"/>
                </a:solidFill>
                <a:prstDash val="solid"/>
                <a:rou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29E279-133D-E0D5-1A97-F6FFC16206A9}"/>
                </a:ext>
              </a:extLst>
            </p:cNvPr>
            <p:cNvSpPr txBox="1"/>
            <p:nvPr/>
          </p:nvSpPr>
          <p:spPr>
            <a:xfrm>
              <a:off x="6146271" y="3903752"/>
              <a:ext cx="10618182" cy="191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873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23000"/>
                      </a:prstClr>
                    </a:outerShdw>
                  </a:effectLst>
                  <a:latin typeface="Arial Rounded MT Bold" panose="020F0704030504030204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THANK YOU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9CD76F-7D19-D45A-0F87-2905D1234C98}"/>
              </a:ext>
            </a:extLst>
          </p:cNvPr>
          <p:cNvGrpSpPr/>
          <p:nvPr/>
        </p:nvGrpSpPr>
        <p:grpSpPr>
          <a:xfrm>
            <a:off x="7842250" y="9844743"/>
            <a:ext cx="3900912" cy="452755"/>
            <a:chOff x="8101038" y="9081874"/>
            <a:chExt cx="3900912" cy="452755"/>
          </a:xfrm>
        </p:grpSpPr>
        <p:sp>
          <p:nvSpPr>
            <p:cNvPr id="3" name="object 12">
              <a:extLst>
                <a:ext uri="{FF2B5EF4-FFF2-40B4-BE49-F238E27FC236}">
                  <a16:creationId xmlns:a16="http://schemas.microsoft.com/office/drawing/2014/main" id="{9356D90D-8D6F-9A43-5826-88D0087C30CC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3">
              <a:extLst>
                <a:ext uri="{FF2B5EF4-FFF2-40B4-BE49-F238E27FC236}">
                  <a16:creationId xmlns:a16="http://schemas.microsoft.com/office/drawing/2014/main" id="{9E2C5E53-9C87-7BE4-01C9-5C634B9E37D3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4">
              <a:extLst>
                <a:ext uri="{FF2B5EF4-FFF2-40B4-BE49-F238E27FC236}">
                  <a16:creationId xmlns:a16="http://schemas.microsoft.com/office/drawing/2014/main" id="{8AFC4B29-2907-2CFB-8B2A-88B8A9A40D54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F0C5B3D7-8343-FB69-ACA3-80C5C3EB2C0B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6">
              <a:extLst>
                <a:ext uri="{FF2B5EF4-FFF2-40B4-BE49-F238E27FC236}">
                  <a16:creationId xmlns:a16="http://schemas.microsoft.com/office/drawing/2014/main" id="{18E25B0E-8978-1F2C-41A0-9C7F2B7B66B0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7">
              <a:extLst>
                <a:ext uri="{FF2B5EF4-FFF2-40B4-BE49-F238E27FC236}">
                  <a16:creationId xmlns:a16="http://schemas.microsoft.com/office/drawing/2014/main" id="{85CF046A-6CE4-3A06-6387-89A8DE72A6EF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9894F4-33E4-D446-62A7-D1766D6E1330}"/>
              </a:ext>
            </a:extLst>
          </p:cNvPr>
          <p:cNvGrpSpPr/>
          <p:nvPr/>
        </p:nvGrpSpPr>
        <p:grpSpPr>
          <a:xfrm>
            <a:off x="8406828" y="4244347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DCE1F29B-FA3C-6E30-D961-643839FF297A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3CB44B-C6B5-A5BB-C474-ACE78389B683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BA58611-CDDA-4F54-C727-080A75642D37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D50C23B1-9BD3-439E-BBB2-6C14C13540DB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24" name="object 2">
                    <a:extLst>
                      <a:ext uri="{FF2B5EF4-FFF2-40B4-BE49-F238E27FC236}">
                        <a16:creationId xmlns:a16="http://schemas.microsoft.com/office/drawing/2014/main" id="{C8F3F8E4-60C9-F528-E69D-4D57482A355A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5" name="object 3">
                    <a:extLst>
                      <a:ext uri="{FF2B5EF4-FFF2-40B4-BE49-F238E27FC236}">
                        <a16:creationId xmlns:a16="http://schemas.microsoft.com/office/drawing/2014/main" id="{F7BFAADE-0B2E-87C3-3499-05E128EDDAE9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6" name="object 18">
                    <a:extLst>
                      <a:ext uri="{FF2B5EF4-FFF2-40B4-BE49-F238E27FC236}">
                        <a16:creationId xmlns:a16="http://schemas.microsoft.com/office/drawing/2014/main" id="{247B8769-B7D7-ABBA-4949-0F403A13E6DC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7" name="object 19">
                    <a:extLst>
                      <a:ext uri="{FF2B5EF4-FFF2-40B4-BE49-F238E27FC236}">
                        <a16:creationId xmlns:a16="http://schemas.microsoft.com/office/drawing/2014/main" id="{2317B3A3-10AF-F57C-F3A9-AC141FDCA0FE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3" name="object 20">
                  <a:extLst>
                    <a:ext uri="{FF2B5EF4-FFF2-40B4-BE49-F238E27FC236}">
                      <a16:creationId xmlns:a16="http://schemas.microsoft.com/office/drawing/2014/main" id="{474CADA9-79C5-2668-CA7D-E224F9611F32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9" name="object 22">
                <a:extLst>
                  <a:ext uri="{FF2B5EF4-FFF2-40B4-BE49-F238E27FC236}">
                    <a16:creationId xmlns:a16="http://schemas.microsoft.com/office/drawing/2014/main" id="{F60FB38A-E824-A493-14A9-5BF8E1DAF6E8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DAE8BD2D-3B7C-8217-C536-54606C27E4D2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46786B9-93C2-79CF-954C-B4E21A080D46}"/>
              </a:ext>
            </a:extLst>
          </p:cNvPr>
          <p:cNvSpPr txBox="1"/>
          <p:nvPr/>
        </p:nvSpPr>
        <p:spPr>
          <a:xfrm>
            <a:off x="7559175" y="10271023"/>
            <a:ext cx="7539769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1" marR="2746848" indent="3490">
              <a:lnSpc>
                <a:spcPct val="187300"/>
              </a:lnSpc>
              <a:spcBef>
                <a:spcPts val="2089"/>
              </a:spcBef>
            </a:pPr>
            <a:r>
              <a:rPr lang="en-US" sz="3200" b="1" spc="33" dirty="0">
                <a:solidFill>
                  <a:schemeClr val="tx2">
                    <a:lumMod val="75000"/>
                  </a:schemeClr>
                </a:solidFill>
                <a:latin typeface="Tahoma"/>
                <a:cs typeface="Tahoma"/>
              </a:rPr>
              <a:t>www.ratespro.travel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Tahoma"/>
              <a:cs typeface="Tahoma"/>
            </a:endParaRPr>
          </a:p>
        </p:txBody>
      </p:sp>
      <p:pic>
        <p:nvPicPr>
          <p:cNvPr id="32" name="object 6">
            <a:extLst>
              <a:ext uri="{FF2B5EF4-FFF2-40B4-BE49-F238E27FC236}">
                <a16:creationId xmlns:a16="http://schemas.microsoft.com/office/drawing/2014/main" id="{B2EDEC3E-2CF1-2BC9-4152-0321379067D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32402" y="5620596"/>
            <a:ext cx="691077" cy="691077"/>
          </a:xfrm>
          <a:prstGeom prst="rect">
            <a:avLst/>
          </a:prstGeom>
        </p:spPr>
      </p:pic>
      <p:pic>
        <p:nvPicPr>
          <p:cNvPr id="34" name="object 7">
            <a:extLst>
              <a:ext uri="{FF2B5EF4-FFF2-40B4-BE49-F238E27FC236}">
                <a16:creationId xmlns:a16="http://schemas.microsoft.com/office/drawing/2014/main" id="{3B82CC3B-2A73-6BEE-B56E-96DFFB5F0D4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8052" y="8239698"/>
            <a:ext cx="565427" cy="5654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1D5C8CED-021F-A305-3051-C41A8004D83D}"/>
              </a:ext>
            </a:extLst>
          </p:cNvPr>
          <p:cNvSpPr txBox="1"/>
          <p:nvPr/>
        </p:nvSpPr>
        <p:spPr>
          <a:xfrm>
            <a:off x="7671812" y="5689305"/>
            <a:ext cx="7689943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257">
              <a:spcBef>
                <a:spcPts val="3111"/>
              </a:spcBef>
            </a:pPr>
            <a:r>
              <a:rPr lang="en-US" sz="3200" b="1" spc="1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dragan@ratespro.travel</a:t>
            </a:r>
            <a:endParaRPr lang="en-US" sz="3200" b="1" spc="1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87257">
              <a:spcBef>
                <a:spcPts val="3111"/>
              </a:spcBef>
            </a:pPr>
            <a:r>
              <a:rPr lang="en-US" sz="3200" b="1" spc="1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katerina@ratespro.travel</a:t>
            </a:r>
            <a:endParaRPr lang="en-US" sz="3200" b="1" spc="1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L="87257">
              <a:spcBef>
                <a:spcPts val="3111"/>
              </a:spcBef>
            </a:pPr>
            <a:endParaRPr lang="en-US" sz="3200" b="1" i="0" dirty="0">
              <a:solidFill>
                <a:schemeClr val="accent1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7257">
              <a:spcBef>
                <a:spcPts val="3111"/>
              </a:spcBef>
            </a:pPr>
            <a:r>
              <a:rPr lang="en-US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+353 1 525 6736</a:t>
            </a:r>
          </a:p>
        </p:txBody>
      </p:sp>
      <p:pic>
        <p:nvPicPr>
          <p:cNvPr id="45" name="object 6">
            <a:extLst>
              <a:ext uri="{FF2B5EF4-FFF2-40B4-BE49-F238E27FC236}">
                <a16:creationId xmlns:a16="http://schemas.microsoft.com/office/drawing/2014/main" id="{111CB747-F0E2-FEFB-EE78-5638D02AC9E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68098" y="6600076"/>
            <a:ext cx="691077" cy="691077"/>
          </a:xfrm>
          <a:prstGeom prst="rect">
            <a:avLst/>
          </a:prstGeom>
        </p:spPr>
      </p:pic>
      <p:sp>
        <p:nvSpPr>
          <p:cNvPr id="46" name="object 4">
            <a:extLst>
              <a:ext uri="{FF2B5EF4-FFF2-40B4-BE49-F238E27FC236}">
                <a16:creationId xmlns:a16="http://schemas.microsoft.com/office/drawing/2014/main" id="{5402B009-B84C-3AD1-A29A-3E169C6E877C}"/>
              </a:ext>
            </a:extLst>
          </p:cNvPr>
          <p:cNvSpPr txBox="1">
            <a:spLocks/>
          </p:cNvSpPr>
          <p:nvPr/>
        </p:nvSpPr>
        <p:spPr>
          <a:xfrm>
            <a:off x="843435" y="97137"/>
            <a:ext cx="19137184" cy="1581842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>
            <a:lvl1pPr>
              <a:defRPr sz="4350" b="0" i="0">
                <a:solidFill>
                  <a:srgbClr val="393939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85420" algn="ctr">
              <a:spcBef>
                <a:spcPts val="994"/>
              </a:spcBef>
            </a:pPr>
            <a:r>
              <a:rPr lang="en-US" kern="0" spc="-150" dirty="0">
                <a:solidFill>
                  <a:schemeClr val="tx2">
                    <a:lumMod val="75000"/>
                  </a:schemeClr>
                </a:solidFill>
              </a:rPr>
              <a:t>Focu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kern="0" spc="-21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5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kern="0" spc="-38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50" dirty="0">
                <a:solidFill>
                  <a:schemeClr val="tx2">
                    <a:lumMod val="75000"/>
                  </a:schemeClr>
                </a:solidFill>
              </a:rPr>
              <a:t>growin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g</a:t>
            </a:r>
            <a:r>
              <a:rPr lang="en-US" kern="0" spc="-49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50" dirty="0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kern="0" spc="-7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50" dirty="0">
                <a:solidFill>
                  <a:schemeClr val="tx2">
                    <a:lumMod val="75000"/>
                  </a:schemeClr>
                </a:solidFill>
              </a:rPr>
              <a:t>business</a:t>
            </a:r>
            <a:r>
              <a:rPr lang="en-US" kern="0" spc="445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kern="0" spc="-5" dirty="0">
              <a:solidFill>
                <a:schemeClr val="tx2">
                  <a:lumMod val="75000"/>
                </a:schemeClr>
              </a:solidFill>
            </a:endParaRPr>
          </a:p>
          <a:p>
            <a:pPr marL="185420" marR="36830" algn="ctr">
              <a:spcBef>
                <a:spcPts val="894"/>
              </a:spcBef>
            </a:pPr>
            <a:r>
              <a:rPr lang="en-US" kern="0" spc="-16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kern="0" spc="-43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60" dirty="0">
                <a:solidFill>
                  <a:schemeClr val="tx2">
                    <a:lumMod val="75000"/>
                  </a:schemeClr>
                </a:solidFill>
              </a:rPr>
              <a:t>tak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kern="0" spc="-23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60" dirty="0">
                <a:solidFill>
                  <a:schemeClr val="tx2">
                    <a:lumMod val="75000"/>
                  </a:schemeClr>
                </a:solidFill>
              </a:rPr>
              <a:t>car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kern="0" spc="-24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6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f</a:t>
            </a:r>
            <a:r>
              <a:rPr lang="en-US" kern="0" spc="-68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6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kern="0" spc="-95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kern="0" spc="-160" dirty="0">
                <a:solidFill>
                  <a:schemeClr val="tx2">
                    <a:lumMod val="75000"/>
                  </a:schemeClr>
                </a:solidFill>
              </a:rPr>
              <a:t>rest</a:t>
            </a:r>
            <a:r>
              <a:rPr lang="en-US" kern="0" spc="-5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59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59D42-880D-CEAB-9832-B9E322F77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1270C-F602-7B4B-2A50-234A58BE7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" y="0"/>
            <a:ext cx="20104806" cy="113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74E2CA-A77D-09B8-23D6-04F3880E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" y="19440"/>
            <a:ext cx="20104100" cy="11308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833B5-76E4-5E0A-D128-F12A58395E77}"/>
              </a:ext>
            </a:extLst>
          </p:cNvPr>
          <p:cNvSpPr txBox="1"/>
          <p:nvPr/>
        </p:nvSpPr>
        <p:spPr>
          <a:xfrm>
            <a:off x="8451850" y="9845675"/>
            <a:ext cx="1196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Karabakh is Azerbaijan!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817CCE-F721-969A-B132-906F6896C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70" y="8114397"/>
            <a:ext cx="1540042" cy="173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1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C48C-1D35-A3F1-7C84-3787C42A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850" y="1006475"/>
            <a:ext cx="8742872" cy="157924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27 Best Places to Visit in Baku, Azerbaijan + Day Trips">
            <a:extLst>
              <a:ext uri="{FF2B5EF4-FFF2-40B4-BE49-F238E27FC236}">
                <a16:creationId xmlns:a16="http://schemas.microsoft.com/office/drawing/2014/main" id="{4EBFF6DD-A1DC-7083-74B6-9B91D58CB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29730"/>
            <a:ext cx="20104100" cy="134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458E7-BBEE-9152-901C-62774177B436}"/>
              </a:ext>
            </a:extLst>
          </p:cNvPr>
          <p:cNvSpPr txBox="1"/>
          <p:nvPr/>
        </p:nvSpPr>
        <p:spPr>
          <a:xfrm>
            <a:off x="1898650" y="837461"/>
            <a:ext cx="1463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RatesPro Ailəsinə xoş gəlmisiniz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3F4128-CE07-16B3-6BE1-F7FC9466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788" y="260263"/>
            <a:ext cx="3172363" cy="249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07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4" y="0"/>
            <a:ext cx="20081254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33627" y="508686"/>
            <a:ext cx="3474720" cy="1052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575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35" dirty="0">
                <a:solidFill>
                  <a:srgbClr val="004577"/>
                </a:solidFill>
                <a:latin typeface="Tahoma"/>
                <a:cs typeface="Tahoma"/>
              </a:rPr>
              <a:t>b</a:t>
            </a:r>
            <a:r>
              <a:rPr sz="6750" b="1" spc="-500" dirty="0">
                <a:solidFill>
                  <a:srgbClr val="004577"/>
                </a:solidFill>
                <a:latin typeface="Tahoma"/>
                <a:cs typeface="Tahoma"/>
              </a:rPr>
              <a:t>o</a:t>
            </a:r>
            <a:r>
              <a:rPr sz="6750" b="1" spc="-560" dirty="0">
                <a:solidFill>
                  <a:srgbClr val="004577"/>
                </a:solidFill>
                <a:latin typeface="Tahoma"/>
                <a:cs typeface="Tahoma"/>
              </a:rPr>
              <a:t>u</a:t>
            </a:r>
            <a:r>
              <a:rPr sz="6750" b="1" spc="-5" dirty="0">
                <a:solidFill>
                  <a:srgbClr val="004577"/>
                </a:solidFill>
                <a:latin typeface="Tahoma"/>
                <a:cs typeface="Tahoma"/>
              </a:rPr>
              <a:t>t</a:t>
            </a:r>
            <a:r>
              <a:rPr sz="6750" b="1" spc="-9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560" dirty="0">
                <a:solidFill>
                  <a:srgbClr val="004577"/>
                </a:solidFill>
                <a:latin typeface="Tahoma"/>
                <a:cs typeface="Tahoma"/>
              </a:rPr>
              <a:t>u</a:t>
            </a:r>
            <a:r>
              <a:rPr sz="6750" b="1" spc="-5" dirty="0">
                <a:solidFill>
                  <a:srgbClr val="004577"/>
                </a:solidFill>
                <a:latin typeface="Tahoma"/>
                <a:cs typeface="Tahoma"/>
              </a:rPr>
              <a:t>s</a:t>
            </a:r>
            <a:endParaRPr sz="67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90838" y="1501715"/>
            <a:ext cx="8413750" cy="5690235"/>
          </a:xfrm>
          <a:custGeom>
            <a:avLst/>
            <a:gdLst/>
            <a:ahLst/>
            <a:cxnLst/>
            <a:rect l="l" t="t" r="r" b="b"/>
            <a:pathLst>
              <a:path w="8413750" h="5690234">
                <a:moveTo>
                  <a:pt x="8413261" y="5690069"/>
                </a:moveTo>
                <a:lnTo>
                  <a:pt x="0" y="5690069"/>
                </a:lnTo>
                <a:lnTo>
                  <a:pt x="0" y="0"/>
                </a:lnTo>
                <a:lnTo>
                  <a:pt x="8413261" y="0"/>
                </a:lnTo>
                <a:lnTo>
                  <a:pt x="8413261" y="5690069"/>
                </a:lnTo>
                <a:close/>
              </a:path>
            </a:pathLst>
          </a:custGeom>
          <a:solidFill>
            <a:srgbClr val="F5AE44">
              <a:alpha val="995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80850" y="1915465"/>
            <a:ext cx="8211066" cy="471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629920" indent="12065">
              <a:lnSpc>
                <a:spcPct val="1104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RatesPr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8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sz="2400" b="1" spc="-17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18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1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sz="2400" b="1" spc="-18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04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</a:t>
            </a:r>
            <a:r>
              <a:rPr sz="2400" b="1" spc="-14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1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ra</a:t>
            </a:r>
            <a:r>
              <a:rPr sz="2400" b="1" spc="-204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2400" b="1" spc="-17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sz="2400" b="1" spc="-17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35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w</a:t>
            </a:r>
            <a:r>
              <a:rPr sz="2400" b="1" spc="-21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</a:t>
            </a:r>
            <a:r>
              <a:rPr sz="2400" b="1" spc="-1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ol</a:t>
            </a:r>
            <a:r>
              <a:rPr sz="2400" b="1" spc="-17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18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2400" b="1" spc="-1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al</a:t>
            </a:r>
            <a:r>
              <a:rPr sz="2400" b="1" spc="-17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19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 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established</a:t>
            </a:r>
            <a:r>
              <a:rPr sz="2400" spc="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headquarters</a:t>
            </a:r>
            <a:r>
              <a:rPr sz="2400" spc="-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</a:t>
            </a:r>
            <a:r>
              <a:rPr sz="2400" spc="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Dublin.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2860" marR="112395" indent="4445">
              <a:lnSpc>
                <a:spcPct val="110700"/>
              </a:lnSpc>
            </a:pPr>
            <a:r>
              <a:rPr lang="en-US" sz="2400" b="0" i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Our accommodation portfolio contains over </a:t>
            </a:r>
            <a:r>
              <a:rPr lang="en-US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1.3 mills.  properties along with 30,000 direct contracts</a:t>
            </a:r>
            <a:r>
              <a:rPr lang="en-US" sz="2400" b="0" i="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2860" marR="112395" indent="4445">
              <a:lnSpc>
                <a:spcPct val="110700"/>
              </a:lnSpc>
            </a:pP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distribut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&amp;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Group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 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ques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2400" spc="-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mor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lang="en-GB"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240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 thousand</a:t>
            </a:r>
            <a:r>
              <a:rPr sz="2400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trave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2400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agencie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400" spc="-1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lang="en-GB"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1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clients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2400" spc="-2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wher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400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ou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mos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sourc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marke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lang="en-GB"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n-GB" sz="2400" spc="-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2400" spc="-1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EME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240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&amp;</a:t>
            </a:r>
            <a:r>
              <a:rPr sz="2400" spc="-1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sz="240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arkets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5240" marR="493395" indent="-3175">
              <a:lnSpc>
                <a:spcPct val="117300"/>
              </a:lnSpc>
              <a:spcBef>
                <a:spcPts val="1870"/>
              </a:spcBef>
            </a:pP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</a:t>
            </a:r>
            <a:r>
              <a:rPr sz="240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</a:t>
            </a:r>
            <a:r>
              <a:rPr sz="2400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spc="-22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directly</a:t>
            </a:r>
            <a:r>
              <a:rPr sz="2400" b="1" spc="-265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Hotels,</a:t>
            </a:r>
            <a:r>
              <a:rPr sz="2400" spc="-2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Airlines,</a:t>
            </a:r>
            <a:r>
              <a:rPr sz="2400" spc="-1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and</a:t>
            </a:r>
            <a:r>
              <a:rPr lang="en-GB"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globa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DMC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400" spc="-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2400" spc="-2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2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yo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</a:t>
            </a:r>
            <a:r>
              <a:rPr sz="2400" spc="-2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bes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1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deals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47849" y="8452860"/>
            <a:ext cx="452755" cy="1214120"/>
            <a:chOff x="1047849" y="8452860"/>
            <a:chExt cx="452755" cy="1214120"/>
          </a:xfrm>
        </p:grpSpPr>
        <p:sp>
          <p:nvSpPr>
            <p:cNvPr id="7" name="object 7"/>
            <p:cNvSpPr/>
            <p:nvPr/>
          </p:nvSpPr>
          <p:spPr>
            <a:xfrm>
              <a:off x="1047849" y="8452860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5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7849" y="9214378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5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A42A9-76D8-02C7-1953-4A4A93B6B316}"/>
              </a:ext>
            </a:extLst>
          </p:cNvPr>
          <p:cNvGrpSpPr/>
          <p:nvPr/>
        </p:nvGrpSpPr>
        <p:grpSpPr>
          <a:xfrm>
            <a:off x="8046851" y="10226675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0FD2342E-214C-1E4E-5669-98B9F0C60F0A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AEECB84-D65C-E13D-5610-D8CF8A3656BF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29681F0-039A-A84F-6D69-B627AF64FBCF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B1CDD8C-A1AA-255B-27D3-16BEF025932A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17" name="object 2">
                    <a:extLst>
                      <a:ext uri="{FF2B5EF4-FFF2-40B4-BE49-F238E27FC236}">
                        <a16:creationId xmlns:a16="http://schemas.microsoft.com/office/drawing/2014/main" id="{97C99B43-2439-B6FD-F07B-9B444FFC140E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18" name="object 3">
                    <a:extLst>
                      <a:ext uri="{FF2B5EF4-FFF2-40B4-BE49-F238E27FC236}">
                        <a16:creationId xmlns:a16="http://schemas.microsoft.com/office/drawing/2014/main" id="{D02799B3-EDA6-62A3-4FFE-DA5C2B45406F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19" name="object 18">
                    <a:extLst>
                      <a:ext uri="{FF2B5EF4-FFF2-40B4-BE49-F238E27FC236}">
                        <a16:creationId xmlns:a16="http://schemas.microsoft.com/office/drawing/2014/main" id="{49B6C535-32C0-10FA-887E-32CD0B0258DC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0" name="object 19">
                    <a:extLst>
                      <a:ext uri="{FF2B5EF4-FFF2-40B4-BE49-F238E27FC236}">
                        <a16:creationId xmlns:a16="http://schemas.microsoft.com/office/drawing/2014/main" id="{48A5228D-D518-8501-7204-E9FC692DB05F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16" name="object 20">
                  <a:extLst>
                    <a:ext uri="{FF2B5EF4-FFF2-40B4-BE49-F238E27FC236}">
                      <a16:creationId xmlns:a16="http://schemas.microsoft.com/office/drawing/2014/main" id="{32E44F44-5C33-C5B0-2B11-36B457C13F3D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4" name="object 22">
                <a:extLst>
                  <a:ext uri="{FF2B5EF4-FFF2-40B4-BE49-F238E27FC236}">
                    <a16:creationId xmlns:a16="http://schemas.microsoft.com/office/drawing/2014/main" id="{EDA9046E-A5E1-8A9A-516F-54923CDBE7D4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A586FE24-0052-73AD-F857-4B3BB560DC32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5532" y="794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3887" y="418827"/>
            <a:ext cx="6036945" cy="1052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455" dirty="0">
                <a:solidFill>
                  <a:srgbClr val="004577"/>
                </a:solidFill>
                <a:latin typeface="Tahoma"/>
                <a:cs typeface="Tahoma"/>
              </a:rPr>
              <a:t>O</a:t>
            </a:r>
            <a:r>
              <a:rPr sz="6750" b="1" spc="-595" dirty="0">
                <a:solidFill>
                  <a:srgbClr val="004577"/>
                </a:solidFill>
                <a:latin typeface="Tahoma"/>
                <a:cs typeface="Tahoma"/>
              </a:rPr>
              <a:t>u</a:t>
            </a:r>
            <a:r>
              <a:rPr sz="6750" b="1" spc="-5" dirty="0">
                <a:solidFill>
                  <a:srgbClr val="004577"/>
                </a:solidFill>
                <a:latin typeface="Tahoma"/>
                <a:cs typeface="Tahoma"/>
              </a:rPr>
              <a:t>r</a:t>
            </a:r>
            <a:r>
              <a:rPr sz="6750" b="1" spc="-29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535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55" dirty="0">
                <a:solidFill>
                  <a:srgbClr val="004577"/>
                </a:solidFill>
                <a:latin typeface="Tahoma"/>
                <a:cs typeface="Tahoma"/>
              </a:rPr>
              <a:t>d</a:t>
            </a:r>
            <a:r>
              <a:rPr sz="6750" b="1" spc="-580" dirty="0">
                <a:solidFill>
                  <a:srgbClr val="004577"/>
                </a:solidFill>
                <a:latin typeface="Tahoma"/>
                <a:cs typeface="Tahoma"/>
              </a:rPr>
              <a:t>v</a:t>
            </a:r>
            <a:r>
              <a:rPr sz="6750" b="1" spc="-535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95" dirty="0">
                <a:solidFill>
                  <a:srgbClr val="004577"/>
                </a:solidFill>
                <a:latin typeface="Tahoma"/>
                <a:cs typeface="Tahoma"/>
              </a:rPr>
              <a:t>n</a:t>
            </a:r>
            <a:r>
              <a:rPr sz="6750" b="1" spc="-580" dirty="0">
                <a:solidFill>
                  <a:srgbClr val="004577"/>
                </a:solidFill>
                <a:latin typeface="Tahoma"/>
                <a:cs typeface="Tahoma"/>
              </a:rPr>
              <a:t>t</a:t>
            </a:r>
            <a:r>
              <a:rPr sz="6750" b="1" spc="-535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55" dirty="0">
                <a:solidFill>
                  <a:srgbClr val="004577"/>
                </a:solidFill>
                <a:latin typeface="Tahoma"/>
                <a:cs typeface="Tahoma"/>
              </a:rPr>
              <a:t>g</a:t>
            </a:r>
            <a:r>
              <a:rPr sz="6750" b="1" spc="-490" dirty="0">
                <a:solidFill>
                  <a:srgbClr val="004577"/>
                </a:solidFill>
                <a:latin typeface="Tahoma"/>
                <a:cs typeface="Tahoma"/>
              </a:rPr>
              <a:t>e</a:t>
            </a:r>
            <a:r>
              <a:rPr sz="6750" b="1" spc="-5" dirty="0">
                <a:solidFill>
                  <a:srgbClr val="004577"/>
                </a:solidFill>
                <a:latin typeface="Tahoma"/>
                <a:cs typeface="Tahoma"/>
              </a:rPr>
              <a:t>s</a:t>
            </a:r>
            <a:endParaRPr sz="675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82028" y="982358"/>
            <a:ext cx="9822180" cy="10190779"/>
          </a:xfrm>
          <a:custGeom>
            <a:avLst/>
            <a:gdLst/>
            <a:ahLst/>
            <a:cxnLst/>
            <a:rect l="l" t="t" r="r" b="b"/>
            <a:pathLst>
              <a:path w="9822180" h="9592310">
                <a:moveTo>
                  <a:pt x="9822071" y="9592092"/>
                </a:moveTo>
                <a:lnTo>
                  <a:pt x="0" y="9592092"/>
                </a:lnTo>
                <a:lnTo>
                  <a:pt x="0" y="0"/>
                </a:lnTo>
                <a:lnTo>
                  <a:pt x="9822071" y="0"/>
                </a:lnTo>
                <a:lnTo>
                  <a:pt x="9822071" y="9592092"/>
                </a:lnTo>
                <a:close/>
              </a:path>
            </a:pathLst>
          </a:custGeom>
          <a:solidFill>
            <a:srgbClr val="C9A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56462" y="1406916"/>
            <a:ext cx="8849186" cy="79137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>
              <a:lnSpc>
                <a:spcPts val="2970"/>
              </a:lnSpc>
              <a:spcBef>
                <a:spcPts val="90"/>
              </a:spcBef>
            </a:pPr>
            <a:r>
              <a:rPr sz="2400" b="1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Technology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5240" algn="just">
              <a:lnSpc>
                <a:spcPts val="2670"/>
              </a:lnSpc>
            </a:pP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</a:t>
            </a:r>
            <a:r>
              <a:rPr sz="2400" spc="-2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work</a:t>
            </a:r>
            <a:r>
              <a:rPr sz="2400" spc="-20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with</a:t>
            </a:r>
            <a:r>
              <a:rPr sz="2400" spc="-1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state-of-the-art</a:t>
            </a:r>
            <a:r>
              <a:rPr sz="2400" b="1" spc="-1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software</a:t>
            </a:r>
            <a:r>
              <a:rPr sz="2400" spc="-2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sz="2400" spc="-1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designed</a:t>
            </a:r>
            <a:r>
              <a:rPr sz="2400" spc="-20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400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cover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all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need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2400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</a:t>
            </a:r>
            <a:r>
              <a:rPr sz="2400" spc="-2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ou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2400" spc="-1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clients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42545">
              <a:lnSpc>
                <a:spcPts val="2970"/>
              </a:lnSpc>
              <a:spcBef>
                <a:spcPts val="2320"/>
              </a:spcBef>
            </a:pPr>
            <a:r>
              <a:rPr sz="2400" b="1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Presence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5240" algn="just">
              <a:lnSpc>
                <a:spcPts val="2610"/>
              </a:lnSpc>
            </a:pP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</a:t>
            </a:r>
            <a:r>
              <a:rPr sz="2400" spc="-3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cover</a:t>
            </a:r>
            <a:r>
              <a:rPr sz="2400" spc="-25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importing</a:t>
            </a:r>
            <a:r>
              <a:rPr sz="2400" spc="-229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markets</a:t>
            </a:r>
            <a:r>
              <a:rPr sz="2400" spc="-3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such</a:t>
            </a:r>
            <a:r>
              <a:rPr sz="2400" spc="-3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2400" spc="-21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spc="-26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EMEA</a:t>
            </a:r>
            <a:r>
              <a:rPr sz="2400" b="1" spc="-35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3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and</a:t>
            </a:r>
            <a:r>
              <a:rPr sz="2400" b="1" spc="-41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7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AMER</a:t>
            </a:r>
            <a:r>
              <a:rPr sz="2400" b="1" spc="-3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regions.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42545">
              <a:lnSpc>
                <a:spcPts val="3065"/>
              </a:lnSpc>
            </a:pPr>
            <a:r>
              <a:rPr sz="2400" b="1" spc="-19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Price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0480">
              <a:lnSpc>
                <a:spcPts val="2705"/>
              </a:lnSpc>
            </a:pPr>
            <a:r>
              <a:rPr sz="2400" spc="-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Our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large</a:t>
            </a:r>
            <a:r>
              <a:rPr sz="24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scale</a:t>
            </a:r>
            <a:r>
              <a:rPr sz="2400" spc="-1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</a:t>
            </a:r>
            <a:r>
              <a:rPr sz="2400" spc="-1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spc="-22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prepayments,</a:t>
            </a:r>
            <a:r>
              <a:rPr sz="2400" b="1" spc="-8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GB"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guarantees</a:t>
            </a:r>
            <a:r>
              <a:rPr lang="en-GB"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,</a:t>
            </a:r>
            <a:r>
              <a:rPr sz="2400" b="1" spc="-15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7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and</a:t>
            </a:r>
            <a:r>
              <a:rPr sz="2400" b="1" spc="-15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strategic</a:t>
            </a:r>
            <a:r>
              <a:rPr sz="2400" b="1" spc="-45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GB" sz="2400" b="1" spc="-20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alliances</a:t>
            </a:r>
            <a:r>
              <a:rPr lang="en-GB" sz="2400" b="1" spc="-13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lang="en-GB"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allow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</a:t>
            </a:r>
            <a:r>
              <a:rPr sz="2400" spc="-25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400" spc="-1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obtain</a:t>
            </a:r>
            <a:r>
              <a:rPr sz="2400" spc="-2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400" spc="-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best</a:t>
            </a:r>
            <a:r>
              <a:rPr sz="2400" spc="-1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conditions.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2384">
              <a:lnSpc>
                <a:spcPts val="2960"/>
              </a:lnSpc>
              <a:spcBef>
                <a:spcPts val="2510"/>
              </a:spcBef>
            </a:pPr>
            <a:r>
              <a:rPr sz="2400" b="1" spc="-1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Customer</a:t>
            </a:r>
            <a:r>
              <a:rPr sz="2400" b="1" spc="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Support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2700" algn="just">
              <a:lnSpc>
                <a:spcPts val="2660"/>
              </a:lnSpc>
            </a:pP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key </a:t>
            </a:r>
            <a:r>
              <a:rPr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point</a:t>
            </a:r>
            <a:r>
              <a:rPr sz="2400" spc="-2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that</a:t>
            </a:r>
            <a:r>
              <a:rPr sz="2400" spc="-12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ﬀ</a:t>
            </a:r>
            <a:r>
              <a:rPr sz="2400" spc="-3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erentiates</a:t>
            </a:r>
            <a:r>
              <a:rPr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</a:t>
            </a:r>
            <a:r>
              <a:rPr sz="2400" spc="-2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from</a:t>
            </a:r>
            <a:r>
              <a:rPr sz="2400" spc="-22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</a:t>
            </a:r>
            <a:r>
              <a:rPr sz="2400" spc="-21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thanks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6034" algn="just">
              <a:lnSpc>
                <a:spcPct val="100000"/>
              </a:lnSpc>
              <a:spcBef>
                <a:spcPts val="370"/>
              </a:spcBef>
            </a:pPr>
            <a:r>
              <a:rPr sz="2400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spc="-19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ri</a:t>
            </a:r>
            <a:r>
              <a:rPr sz="2400" b="1" spc="-19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</a:t>
            </a:r>
            <a:r>
              <a:rPr sz="2400" b="1" spc="-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1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1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sz="2400" b="1" spc="-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1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22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2400" b="1" spc="-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 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</a:t>
            </a:r>
            <a:r>
              <a:rPr sz="2400" b="1" spc="-19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al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h</a:t>
            </a:r>
            <a:r>
              <a:rPr sz="2400" b="1" spc="-13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22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2400" b="1" spc="-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sz="2400" b="1" spc="-11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1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19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</a:t>
            </a:r>
            <a:r>
              <a:rPr sz="2400" b="1" spc="-18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22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y</a:t>
            </a:r>
            <a:r>
              <a:rPr sz="2400" b="1" spc="-4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sz="2400" b="1" spc="-21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oli</a:t>
            </a:r>
            <a:r>
              <a:rPr sz="2400" b="1" spc="-19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</a:t>
            </a:r>
            <a:r>
              <a:rPr sz="2400" b="1" spc="-21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0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es</a:t>
            </a:r>
            <a:r>
              <a:rPr sz="2400" spc="-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32384">
              <a:lnSpc>
                <a:spcPts val="2985"/>
              </a:lnSpc>
            </a:pPr>
            <a:r>
              <a:rPr sz="2400" b="1" spc="-1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Our</a:t>
            </a:r>
            <a:r>
              <a:rPr sz="2400" b="1" spc="-3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Focus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15240" algn="just">
              <a:lnSpc>
                <a:spcPts val="2625"/>
              </a:lnSpc>
            </a:pP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We</a:t>
            </a:r>
            <a:r>
              <a:rPr sz="2400" spc="-25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focus</a:t>
            </a:r>
            <a:r>
              <a:rPr sz="2400" spc="-1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on</a:t>
            </a:r>
            <a:r>
              <a:rPr sz="2400" spc="-1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distributing</a:t>
            </a:r>
            <a:r>
              <a:rPr sz="2400" spc="-9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products</a:t>
            </a:r>
            <a:r>
              <a:rPr sz="2400" spc="-2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that</a:t>
            </a:r>
            <a:r>
              <a:rPr sz="2400" spc="-24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guarantee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7305" algn="just">
              <a:lnSpc>
                <a:spcPct val="100000"/>
              </a:lnSpc>
              <a:spcBef>
                <a:spcPts val="480"/>
              </a:spcBef>
            </a:pPr>
            <a:r>
              <a:rPr sz="2400" b="1" spc="-20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2400" b="1" spc="-3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sz="2400" b="1" spc="-22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5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2400" b="1" spc="-1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24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d</a:t>
            </a:r>
            <a:r>
              <a:rPr sz="2400" b="1" spc="-1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30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x</a:t>
            </a:r>
            <a:r>
              <a:rPr sz="2400" b="1" spc="-20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spc="-229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t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2400" b="1" spc="-24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l</a:t>
            </a:r>
            <a:r>
              <a:rPr sz="2400" b="1" spc="-13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1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r</a:t>
            </a:r>
            <a:r>
              <a:rPr sz="2400" b="1" spc="-24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</a:t>
            </a:r>
            <a:r>
              <a:rPr sz="2400" b="1" spc="-22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</a:t>
            </a:r>
            <a:r>
              <a:rPr sz="2400" b="1" spc="-22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42545">
              <a:lnSpc>
                <a:spcPts val="2970"/>
              </a:lnSpc>
              <a:spcBef>
                <a:spcPts val="2370"/>
              </a:spcBef>
            </a:pPr>
            <a:r>
              <a:rPr sz="2400" b="1" spc="-1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Partners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 marL="30480">
              <a:lnSpc>
                <a:spcPts val="2610"/>
              </a:lnSpc>
            </a:pPr>
            <a:r>
              <a:rPr sz="2400" spc="-5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Our</a:t>
            </a:r>
            <a:r>
              <a:rPr sz="24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7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distribution</a:t>
            </a:r>
            <a:r>
              <a:rPr sz="2400" spc="-10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is</a:t>
            </a:r>
            <a:r>
              <a:rPr sz="2400" spc="-7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limited</a:t>
            </a:r>
            <a:r>
              <a:rPr sz="2400" spc="-254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to</a:t>
            </a:r>
            <a:r>
              <a:rPr sz="2400" spc="-18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16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19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select</a:t>
            </a:r>
            <a:r>
              <a:rPr sz="2400" b="1" spc="-26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0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group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5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f</a:t>
            </a:r>
            <a:r>
              <a:rPr sz="2400" b="1" spc="-21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b="1" spc="-23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c</a:t>
            </a:r>
            <a:r>
              <a:rPr sz="2400" b="1" spc="-25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o</a:t>
            </a:r>
            <a:r>
              <a:rPr sz="2400" b="1" spc="-35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m</a:t>
            </a:r>
            <a:r>
              <a:rPr sz="2400" b="1" spc="-26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p</a:t>
            </a:r>
            <a:r>
              <a:rPr sz="2400" b="1" spc="-254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a</a:t>
            </a:r>
            <a:r>
              <a:rPr sz="2400" b="1" spc="-27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n</a:t>
            </a:r>
            <a:r>
              <a:rPr sz="2400" b="1" spc="-25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i</a:t>
            </a:r>
            <a:r>
              <a:rPr sz="2400" b="1" spc="-240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e</a:t>
            </a:r>
            <a:r>
              <a:rPr sz="2400" b="1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s</a:t>
            </a:r>
            <a:r>
              <a:rPr sz="2400" b="1" spc="-85" dirty="0">
                <a:solidFill>
                  <a:srgbClr val="003E6C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2400" spc="-15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eac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</a:t>
            </a:r>
            <a:r>
              <a:rPr sz="2400" spc="-1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market</a:t>
            </a:r>
            <a:r>
              <a:rPr sz="24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2E0BBA-26BE-69C1-464F-95546F16FA50}"/>
              </a:ext>
            </a:extLst>
          </p:cNvPr>
          <p:cNvGrpSpPr/>
          <p:nvPr/>
        </p:nvGrpSpPr>
        <p:grpSpPr>
          <a:xfrm>
            <a:off x="15843250" y="136212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0" name="object 21">
              <a:extLst>
                <a:ext uri="{FF2B5EF4-FFF2-40B4-BE49-F238E27FC236}">
                  <a16:creationId xmlns:a16="http://schemas.microsoft.com/office/drawing/2014/main" id="{790AA20D-037A-C512-1F05-E227A179242F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4B2C931-C84D-1090-E721-834190734003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1577DFC-C0C7-D603-4D5E-036CF23BBE01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8348F6C3-EBD3-0234-7AC1-DB828371D825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17" name="object 2">
                    <a:extLst>
                      <a:ext uri="{FF2B5EF4-FFF2-40B4-BE49-F238E27FC236}">
                        <a16:creationId xmlns:a16="http://schemas.microsoft.com/office/drawing/2014/main" id="{08A311E4-EDE1-82A8-7FCE-22975861FE5B}"/>
                      </a:ext>
                    </a:extLst>
                  </p:cNvPr>
                  <p:cNvPicPr/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18" name="object 3">
                    <a:extLst>
                      <a:ext uri="{FF2B5EF4-FFF2-40B4-BE49-F238E27FC236}">
                        <a16:creationId xmlns:a16="http://schemas.microsoft.com/office/drawing/2014/main" id="{AB02C818-7FBB-BAE7-3681-A85D151EEB54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19" name="object 18">
                    <a:extLst>
                      <a:ext uri="{FF2B5EF4-FFF2-40B4-BE49-F238E27FC236}">
                        <a16:creationId xmlns:a16="http://schemas.microsoft.com/office/drawing/2014/main" id="{8A1FDA55-080E-303C-9ABC-4D1A3A5CDD92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0" name="object 19">
                    <a:extLst>
                      <a:ext uri="{FF2B5EF4-FFF2-40B4-BE49-F238E27FC236}">
                        <a16:creationId xmlns:a16="http://schemas.microsoft.com/office/drawing/2014/main" id="{48818CB3-EAEE-B768-1923-8A58A220C219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16" name="object 20">
                  <a:extLst>
                    <a:ext uri="{FF2B5EF4-FFF2-40B4-BE49-F238E27FC236}">
                      <a16:creationId xmlns:a16="http://schemas.microsoft.com/office/drawing/2014/main" id="{C66AFD9E-B859-B924-449A-05E984D129ED}"/>
                    </a:ext>
                  </a:extLst>
                </p:cNvPr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4" name="object 22">
                <a:extLst>
                  <a:ext uri="{FF2B5EF4-FFF2-40B4-BE49-F238E27FC236}">
                    <a16:creationId xmlns:a16="http://schemas.microsoft.com/office/drawing/2014/main" id="{7527525E-A60C-D769-7E31-19B977A4B484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23">
              <a:extLst>
                <a:ext uri="{FF2B5EF4-FFF2-40B4-BE49-F238E27FC236}">
                  <a16:creationId xmlns:a16="http://schemas.microsoft.com/office/drawing/2014/main" id="{F9CE822A-40BC-8307-D9B6-DDA39BD400D7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0AE886-2E99-04E9-62E6-90CE0369BC1E}"/>
              </a:ext>
            </a:extLst>
          </p:cNvPr>
          <p:cNvGrpSpPr/>
          <p:nvPr/>
        </p:nvGrpSpPr>
        <p:grpSpPr>
          <a:xfrm rot="16200000">
            <a:off x="-1425627" y="8644874"/>
            <a:ext cx="3900912" cy="452755"/>
            <a:chOff x="8101038" y="9081874"/>
            <a:chExt cx="3900912" cy="452755"/>
          </a:xfrm>
        </p:grpSpPr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C3DE7DB8-55AD-947B-6FA9-B0D4A2F2E9F1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3">
              <a:extLst>
                <a:ext uri="{FF2B5EF4-FFF2-40B4-BE49-F238E27FC236}">
                  <a16:creationId xmlns:a16="http://schemas.microsoft.com/office/drawing/2014/main" id="{C3D01FEE-6F17-819C-7F66-4D49715F64D1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14">
              <a:extLst>
                <a:ext uri="{FF2B5EF4-FFF2-40B4-BE49-F238E27FC236}">
                  <a16:creationId xmlns:a16="http://schemas.microsoft.com/office/drawing/2014/main" id="{E5EAD98D-1930-BA9E-AA22-5F702D36AAC6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5">
              <a:extLst>
                <a:ext uri="{FF2B5EF4-FFF2-40B4-BE49-F238E27FC236}">
                  <a16:creationId xmlns:a16="http://schemas.microsoft.com/office/drawing/2014/main" id="{8A5B85ED-ED69-E0C1-186A-4D2DBA736928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6">
              <a:extLst>
                <a:ext uri="{FF2B5EF4-FFF2-40B4-BE49-F238E27FC236}">
                  <a16:creationId xmlns:a16="http://schemas.microsoft.com/office/drawing/2014/main" id="{82046DBF-2DCB-F6AA-A691-F0E33CAA28B5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19234DC9-0F58-A04B-2610-DFE7B281C462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2" y="807210"/>
              <a:ext cx="9665335" cy="3541395"/>
            </a:xfrm>
            <a:custGeom>
              <a:avLst/>
              <a:gdLst/>
              <a:ahLst/>
              <a:cxnLst/>
              <a:rect l="l" t="t" r="r" b="b"/>
              <a:pathLst>
                <a:path w="9665335" h="3541395">
                  <a:moveTo>
                    <a:pt x="9665198" y="3541062"/>
                  </a:moveTo>
                  <a:lnTo>
                    <a:pt x="0" y="3541062"/>
                  </a:lnTo>
                  <a:lnTo>
                    <a:pt x="0" y="0"/>
                  </a:lnTo>
                  <a:lnTo>
                    <a:pt x="9665198" y="0"/>
                  </a:lnTo>
                  <a:lnTo>
                    <a:pt x="9665198" y="354106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524" y="897315"/>
            <a:ext cx="7557770" cy="2907847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5700" b="1" spc="-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7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700" b="1" spc="-125" dirty="0">
                <a:solidFill>
                  <a:srgbClr val="DE6A2D"/>
                </a:solidFill>
                <a:latin typeface="Tahoma"/>
                <a:cs typeface="Tahoma"/>
              </a:rPr>
              <a:t>global</a:t>
            </a:r>
            <a:r>
              <a:rPr sz="5700" b="1" spc="415" dirty="0">
                <a:solidFill>
                  <a:srgbClr val="DE6A2D"/>
                </a:solidFill>
                <a:latin typeface="Tahoma"/>
                <a:cs typeface="Tahoma"/>
              </a:rPr>
              <a:t> </a:t>
            </a:r>
            <a:r>
              <a:rPr sz="5700" b="1" spc="-130" dirty="0">
                <a:solidFill>
                  <a:srgbClr val="DE6A2D"/>
                </a:solidFill>
                <a:latin typeface="Tahoma"/>
                <a:cs typeface="Tahoma"/>
              </a:rPr>
              <a:t>partner</a:t>
            </a:r>
            <a:r>
              <a:rPr lang="en-GB" sz="5700" dirty="0">
                <a:latin typeface="Tahoma"/>
                <a:cs typeface="Tahoma"/>
              </a:rPr>
              <a:t> </a:t>
            </a:r>
            <a:r>
              <a:rPr sz="5950" b="1" spc="-77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5950" b="1" spc="-33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950" b="1" spc="-3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950" b="1" spc="-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5950" b="1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50" b="1" spc="-33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5950" b="1" spc="-3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5950" b="1" spc="-28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5950" b="1" spc="-33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5950" b="1" spc="-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59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50" b="1" spc="-2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950" b="1" spc="-545" dirty="0">
                <a:solidFill>
                  <a:srgbClr val="FFFFFF"/>
                </a:solidFill>
                <a:latin typeface="Tahoma"/>
                <a:cs typeface="Tahoma"/>
              </a:rPr>
              <a:t>x</a:t>
            </a:r>
            <a:r>
              <a:rPr sz="5950" b="1" spc="-35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5950" b="1" spc="-29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5950" b="1" spc="-33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950" b="1" spc="-37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595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lang="en-GB" sz="59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50" b="1" spc="-30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5950" b="1" spc="-5" dirty="0">
                <a:solidFill>
                  <a:srgbClr val="FFFFFF"/>
                </a:solidFill>
                <a:latin typeface="Tahoma"/>
                <a:cs typeface="Tahoma"/>
              </a:rPr>
              <a:t>n </a:t>
            </a:r>
            <a:r>
              <a:rPr sz="5950" b="1" spc="-204" dirty="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sz="595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50" b="1" spc="-285" dirty="0">
                <a:solidFill>
                  <a:srgbClr val="FFFFFF"/>
                </a:solidFill>
                <a:latin typeface="Tahoma"/>
                <a:cs typeface="Tahoma"/>
              </a:rPr>
              <a:t>destination</a:t>
            </a:r>
            <a:endParaRPr sz="595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2" y="5347386"/>
            <a:ext cx="11054715" cy="4331970"/>
          </a:xfrm>
          <a:custGeom>
            <a:avLst/>
            <a:gdLst/>
            <a:ahLst/>
            <a:cxnLst/>
            <a:rect l="l" t="t" r="r" b="b"/>
            <a:pathLst>
              <a:path w="11054715" h="4331970">
                <a:moveTo>
                  <a:pt x="11054208" y="4331519"/>
                </a:moveTo>
                <a:lnTo>
                  <a:pt x="0" y="4331519"/>
                </a:lnTo>
                <a:lnTo>
                  <a:pt x="0" y="0"/>
                </a:lnTo>
                <a:lnTo>
                  <a:pt x="11054208" y="0"/>
                </a:lnTo>
                <a:lnTo>
                  <a:pt x="11054208" y="4331519"/>
                </a:lnTo>
                <a:close/>
              </a:path>
            </a:pathLst>
          </a:custGeom>
          <a:solidFill>
            <a:srgbClr val="B7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4945" y="5796674"/>
            <a:ext cx="8368665" cy="36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ts val="3070"/>
              </a:lnSpc>
              <a:spcBef>
                <a:spcPts val="100"/>
              </a:spcBef>
            </a:pPr>
            <a:r>
              <a:rPr sz="2600" b="1" spc="-180" dirty="0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endParaRPr sz="2600" dirty="0">
              <a:latin typeface="Tahoma"/>
              <a:cs typeface="Tahoma"/>
            </a:endParaRPr>
          </a:p>
          <a:p>
            <a:pPr marL="29209">
              <a:lnSpc>
                <a:spcPts val="2710"/>
              </a:lnSpc>
            </a:pP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Our</a:t>
            </a:r>
            <a:r>
              <a:rPr sz="23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local</a:t>
            </a:r>
            <a:r>
              <a:rPr sz="23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sales,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customer</a:t>
            </a:r>
            <a:r>
              <a:rPr sz="23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service</a:t>
            </a:r>
            <a:r>
              <a:rPr lang="en-GB" sz="2300" spc="-8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3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95" dirty="0">
                <a:solidFill>
                  <a:srgbClr val="FFFFFF"/>
                </a:solidFill>
                <a:latin typeface="Verdana"/>
                <a:cs typeface="Verdana"/>
              </a:rPr>
              <a:t>recruitment</a:t>
            </a:r>
            <a:r>
              <a:rPr sz="2300" spc="-2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teams</a:t>
            </a:r>
            <a:r>
              <a:rPr sz="23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endParaRPr sz="2300" dirty="0">
              <a:latin typeface="Verdana"/>
              <a:cs typeface="Verdana"/>
            </a:endParaRPr>
          </a:p>
          <a:p>
            <a:pPr marL="12700" marR="5080">
              <a:lnSpc>
                <a:spcPct val="104299"/>
              </a:lnSpc>
            </a:pPr>
            <a:r>
              <a:rPr sz="2300" b="1" spc="-195" dirty="0">
                <a:solidFill>
                  <a:srgbClr val="003E6C"/>
                </a:solidFill>
                <a:latin typeface="Tahoma"/>
                <a:cs typeface="Tahoma"/>
              </a:rPr>
              <a:t>true </a:t>
            </a:r>
            <a:r>
              <a:rPr sz="2300" b="1" spc="-225" dirty="0">
                <a:solidFill>
                  <a:srgbClr val="003E6C"/>
                </a:solidFill>
                <a:latin typeface="Tahoma"/>
                <a:cs typeface="Tahoma"/>
              </a:rPr>
              <a:t>experts </a:t>
            </a:r>
            <a:r>
              <a:rPr sz="2300" b="1" spc="-125" dirty="0">
                <a:solidFill>
                  <a:srgbClr val="003E6C"/>
                </a:solidFill>
                <a:latin typeface="Tahoma"/>
                <a:cs typeface="Tahoma"/>
              </a:rPr>
              <a:t>in </a:t>
            </a:r>
            <a:r>
              <a:rPr sz="2300" b="1" spc="-180" dirty="0">
                <a:solidFill>
                  <a:srgbClr val="003E6C"/>
                </a:solidFill>
                <a:latin typeface="Tahoma"/>
                <a:cs typeface="Tahoma"/>
              </a:rPr>
              <a:t>each </a:t>
            </a:r>
            <a:r>
              <a:rPr sz="2300" b="1" spc="-229" dirty="0">
                <a:solidFill>
                  <a:srgbClr val="003E6C"/>
                </a:solidFill>
                <a:latin typeface="Tahoma"/>
                <a:cs typeface="Tahoma"/>
              </a:rPr>
              <a:t>destination</a:t>
            </a:r>
            <a:r>
              <a:rPr sz="2300" b="1" spc="-229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2300" spc="-60" dirty="0">
                <a:solidFill>
                  <a:srgbClr val="FFFFFF"/>
                </a:solidFill>
                <a:latin typeface="Verdana"/>
                <a:cs typeface="Verdana"/>
              </a:rPr>
              <a:t>They </a:t>
            </a:r>
            <a:r>
              <a:rPr sz="2300" spc="-5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close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you, 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speak</a:t>
            </a:r>
            <a:r>
              <a:rPr lang="en-GB" sz="23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languag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lang="en-GB" sz="230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3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understan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3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spc="-3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3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customers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latin typeface="Verdana"/>
              <a:cs typeface="Verdana"/>
            </a:endParaRPr>
          </a:p>
          <a:p>
            <a:pPr marL="41275">
              <a:lnSpc>
                <a:spcPts val="3060"/>
              </a:lnSpc>
            </a:pPr>
            <a:r>
              <a:rPr sz="2600" b="1" spc="-175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endParaRPr sz="2600" dirty="0">
              <a:latin typeface="Tahoma"/>
              <a:cs typeface="Tahoma"/>
            </a:endParaRPr>
          </a:p>
          <a:p>
            <a:pPr marL="24765">
              <a:lnSpc>
                <a:spcPts val="2700"/>
              </a:lnSpc>
            </a:pP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hav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3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3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unrivale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3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tea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3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b="1" spc="-254" dirty="0">
                <a:solidFill>
                  <a:srgbClr val="003E6C"/>
                </a:solidFill>
                <a:latin typeface="Tahoma"/>
                <a:cs typeface="Tahoma"/>
              </a:rPr>
              <a:t>p</a:t>
            </a:r>
            <a:r>
              <a:rPr sz="2300" b="1" spc="-245" dirty="0">
                <a:solidFill>
                  <a:srgbClr val="003E6C"/>
                </a:solidFill>
                <a:latin typeface="Tahoma"/>
                <a:cs typeface="Tahoma"/>
              </a:rPr>
              <a:t>r</a:t>
            </a:r>
            <a:r>
              <a:rPr sz="2300" b="1" spc="-250" dirty="0">
                <a:solidFill>
                  <a:srgbClr val="003E6C"/>
                </a:solidFill>
                <a:latin typeface="Tahoma"/>
                <a:cs typeface="Tahoma"/>
              </a:rPr>
              <a:t>o</a:t>
            </a:r>
            <a:r>
              <a:rPr sz="2300" b="1" spc="-254" dirty="0">
                <a:solidFill>
                  <a:srgbClr val="003E6C"/>
                </a:solidFill>
                <a:latin typeface="Tahoma"/>
                <a:cs typeface="Tahoma"/>
              </a:rPr>
              <a:t>d</a:t>
            </a:r>
            <a:r>
              <a:rPr sz="2300" b="1" spc="-270" dirty="0">
                <a:solidFill>
                  <a:srgbClr val="003E6C"/>
                </a:solidFill>
                <a:latin typeface="Tahoma"/>
                <a:cs typeface="Tahoma"/>
              </a:rPr>
              <a:t>u</a:t>
            </a:r>
            <a:r>
              <a:rPr sz="2300" b="1" spc="-229" dirty="0">
                <a:solidFill>
                  <a:srgbClr val="003E6C"/>
                </a:solidFill>
                <a:latin typeface="Tahoma"/>
                <a:cs typeface="Tahoma"/>
              </a:rPr>
              <a:t>c</a:t>
            </a:r>
            <a:r>
              <a:rPr sz="2300" b="1" dirty="0">
                <a:solidFill>
                  <a:srgbClr val="003E6C"/>
                </a:solidFill>
                <a:latin typeface="Tahoma"/>
                <a:cs typeface="Tahoma"/>
              </a:rPr>
              <a:t>t</a:t>
            </a:r>
            <a:r>
              <a:rPr sz="2300" b="1" spc="-175" dirty="0">
                <a:solidFill>
                  <a:srgbClr val="003E6C"/>
                </a:solidFill>
                <a:latin typeface="Tahoma"/>
                <a:cs typeface="Tahoma"/>
              </a:rPr>
              <a:t> </a:t>
            </a:r>
            <a:r>
              <a:rPr sz="2300" b="1" spc="-235" dirty="0">
                <a:solidFill>
                  <a:srgbClr val="003E6C"/>
                </a:solidFill>
                <a:latin typeface="Tahoma"/>
                <a:cs typeface="Tahoma"/>
              </a:rPr>
              <a:t>s</a:t>
            </a:r>
            <a:r>
              <a:rPr sz="2300" b="1" spc="-254" dirty="0">
                <a:solidFill>
                  <a:srgbClr val="003E6C"/>
                </a:solidFill>
                <a:latin typeface="Tahoma"/>
                <a:cs typeface="Tahoma"/>
              </a:rPr>
              <a:t>o</a:t>
            </a:r>
            <a:r>
              <a:rPr sz="2300" b="1" spc="-275" dirty="0">
                <a:solidFill>
                  <a:srgbClr val="003E6C"/>
                </a:solidFill>
                <a:latin typeface="Tahoma"/>
                <a:cs typeface="Tahoma"/>
              </a:rPr>
              <a:t>u</a:t>
            </a:r>
            <a:r>
              <a:rPr sz="2300" b="1" spc="-250" dirty="0">
                <a:solidFill>
                  <a:srgbClr val="003E6C"/>
                </a:solidFill>
                <a:latin typeface="Tahoma"/>
                <a:cs typeface="Tahoma"/>
              </a:rPr>
              <a:t>r</a:t>
            </a:r>
            <a:r>
              <a:rPr sz="2300" b="1" spc="-235" dirty="0">
                <a:solidFill>
                  <a:srgbClr val="003E6C"/>
                </a:solidFill>
                <a:latin typeface="Tahoma"/>
                <a:cs typeface="Tahoma"/>
              </a:rPr>
              <a:t>c</a:t>
            </a:r>
            <a:r>
              <a:rPr sz="2300" b="1" spc="-250" dirty="0">
                <a:solidFill>
                  <a:srgbClr val="003E6C"/>
                </a:solidFill>
                <a:latin typeface="Tahoma"/>
                <a:cs typeface="Tahoma"/>
              </a:rPr>
              <a:t>i</a:t>
            </a:r>
            <a:r>
              <a:rPr sz="2300" b="1" spc="-275" dirty="0">
                <a:solidFill>
                  <a:srgbClr val="003E6C"/>
                </a:solidFill>
                <a:latin typeface="Tahoma"/>
                <a:cs typeface="Tahoma"/>
              </a:rPr>
              <a:t>n</a:t>
            </a:r>
            <a:r>
              <a:rPr sz="2300" b="1" dirty="0">
                <a:solidFill>
                  <a:srgbClr val="003E6C"/>
                </a:solidFill>
                <a:latin typeface="Tahoma"/>
                <a:cs typeface="Tahoma"/>
              </a:rPr>
              <a:t>g</a:t>
            </a:r>
            <a:r>
              <a:rPr sz="2300" b="1" spc="-185" dirty="0">
                <a:solidFill>
                  <a:srgbClr val="003E6C"/>
                </a:solidFill>
                <a:latin typeface="Tahoma"/>
                <a:cs typeface="Tahoma"/>
              </a:rPr>
              <a:t> </a:t>
            </a:r>
            <a:r>
              <a:rPr sz="2300" b="1" spc="-254" dirty="0">
                <a:solidFill>
                  <a:srgbClr val="003E6C"/>
                </a:solidFill>
                <a:latin typeface="Tahoma"/>
                <a:cs typeface="Tahoma"/>
              </a:rPr>
              <a:t>a</a:t>
            </a:r>
            <a:r>
              <a:rPr sz="2300" b="1" spc="-275" dirty="0">
                <a:solidFill>
                  <a:srgbClr val="003E6C"/>
                </a:solidFill>
                <a:latin typeface="Tahoma"/>
                <a:cs typeface="Tahoma"/>
              </a:rPr>
              <a:t>n</a:t>
            </a:r>
            <a:r>
              <a:rPr sz="2300" b="1" dirty="0">
                <a:solidFill>
                  <a:srgbClr val="003E6C"/>
                </a:solidFill>
                <a:latin typeface="Tahoma"/>
                <a:cs typeface="Tahoma"/>
              </a:rPr>
              <a:t>d</a:t>
            </a:r>
            <a:r>
              <a:rPr sz="2300" b="1" spc="-235" dirty="0">
                <a:solidFill>
                  <a:srgbClr val="003E6C"/>
                </a:solidFill>
                <a:latin typeface="Tahoma"/>
                <a:cs typeface="Tahoma"/>
              </a:rPr>
              <a:t> </a:t>
            </a:r>
            <a:r>
              <a:rPr sz="2300" b="1" spc="-270" dirty="0">
                <a:solidFill>
                  <a:srgbClr val="003E6C"/>
                </a:solidFill>
                <a:latin typeface="Tahoma"/>
                <a:cs typeface="Tahoma"/>
              </a:rPr>
              <a:t>t</a:t>
            </a:r>
            <a:r>
              <a:rPr sz="2300" b="1" spc="-250" dirty="0">
                <a:solidFill>
                  <a:srgbClr val="003E6C"/>
                </a:solidFill>
                <a:latin typeface="Tahoma"/>
                <a:cs typeface="Tahoma"/>
              </a:rPr>
              <a:t>r</a:t>
            </a:r>
            <a:r>
              <a:rPr sz="2300" b="1" spc="-254" dirty="0">
                <a:solidFill>
                  <a:srgbClr val="003E6C"/>
                </a:solidFill>
                <a:latin typeface="Tahoma"/>
                <a:cs typeface="Tahoma"/>
              </a:rPr>
              <a:t>a</a:t>
            </a:r>
            <a:r>
              <a:rPr sz="2300" b="1" spc="-270" dirty="0">
                <a:solidFill>
                  <a:srgbClr val="003E6C"/>
                </a:solidFill>
                <a:latin typeface="Tahoma"/>
                <a:cs typeface="Tahoma"/>
              </a:rPr>
              <a:t>v</a:t>
            </a:r>
            <a:r>
              <a:rPr sz="2300" b="1" spc="-240" dirty="0">
                <a:solidFill>
                  <a:srgbClr val="003E6C"/>
                </a:solidFill>
                <a:latin typeface="Tahoma"/>
                <a:cs typeface="Tahoma"/>
              </a:rPr>
              <a:t>e</a:t>
            </a:r>
            <a:r>
              <a:rPr sz="2300" b="1" dirty="0">
                <a:solidFill>
                  <a:srgbClr val="003E6C"/>
                </a:solidFill>
                <a:latin typeface="Tahoma"/>
                <a:cs typeface="Tahoma"/>
              </a:rPr>
              <a:t>l</a:t>
            </a:r>
            <a:endParaRPr sz="2300" dirty="0">
              <a:latin typeface="Tahoma"/>
              <a:cs typeface="Tahoma"/>
            </a:endParaRPr>
          </a:p>
          <a:p>
            <a:pPr marL="34925" marR="120014">
              <a:lnSpc>
                <a:spcPct val="104299"/>
              </a:lnSpc>
              <a:spcBef>
                <a:spcPts val="15"/>
              </a:spcBef>
            </a:pPr>
            <a:r>
              <a:rPr sz="2300" b="1" spc="-240" dirty="0">
                <a:solidFill>
                  <a:srgbClr val="003E6C"/>
                </a:solidFill>
                <a:latin typeface="Tahoma"/>
                <a:cs typeface="Tahoma"/>
              </a:rPr>
              <a:t>distribution </a:t>
            </a:r>
            <a:r>
              <a:rPr sz="2300" b="1" spc="-235" dirty="0">
                <a:solidFill>
                  <a:srgbClr val="003E6C"/>
                </a:solidFill>
                <a:latin typeface="Tahoma"/>
                <a:cs typeface="Tahoma"/>
              </a:rPr>
              <a:t>experts</a:t>
            </a:r>
            <a:r>
              <a:rPr sz="2300" spc="-23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300" spc="-4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300" spc="-70" dirty="0">
                <a:solidFill>
                  <a:srgbClr val="FFFFFF"/>
                </a:solidFill>
                <a:latin typeface="Verdana"/>
                <a:cs typeface="Verdana"/>
              </a:rPr>
              <a:t>well </a:t>
            </a:r>
            <a:r>
              <a:rPr sz="2300" spc="-50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2300" spc="-90" dirty="0">
                <a:solidFill>
                  <a:srgbClr val="FFFFFF"/>
                </a:solidFill>
                <a:latin typeface="Verdana"/>
                <a:cs typeface="Verdana"/>
              </a:rPr>
              <a:t>state-of-the-art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technology</a:t>
            </a:r>
            <a:r>
              <a:rPr lang="en-GB" sz="23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platforms</a:t>
            </a:r>
            <a:r>
              <a:rPr sz="23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23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3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seamless</a:t>
            </a:r>
            <a:r>
              <a:rPr sz="2300" spc="-2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sz="23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customer</a:t>
            </a:r>
            <a:r>
              <a:rPr sz="23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FFFFFF"/>
                </a:solidFill>
                <a:latin typeface="Verdana"/>
                <a:cs typeface="Verdana"/>
              </a:rPr>
              <a:t>service</a:t>
            </a:r>
            <a:r>
              <a:rPr sz="23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FFFFFF"/>
                </a:solidFill>
                <a:latin typeface="Verdana"/>
                <a:cs typeface="Verdana"/>
              </a:rPr>
              <a:t>structure.</a:t>
            </a:r>
            <a:endParaRPr sz="23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0797" y="5906341"/>
            <a:ext cx="813302" cy="2540427"/>
            <a:chOff x="680797" y="5906341"/>
            <a:chExt cx="813302" cy="2540427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797" y="7633466"/>
              <a:ext cx="813302" cy="8133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163" y="5906341"/>
              <a:ext cx="554385" cy="83005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9CDB50-ACA3-225F-3E75-AA3169CE7643}"/>
              </a:ext>
            </a:extLst>
          </p:cNvPr>
          <p:cNvGrpSpPr/>
          <p:nvPr/>
        </p:nvGrpSpPr>
        <p:grpSpPr>
          <a:xfrm>
            <a:off x="8178411" y="10287403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4" name="object 21">
              <a:extLst>
                <a:ext uri="{FF2B5EF4-FFF2-40B4-BE49-F238E27FC236}">
                  <a16:creationId xmlns:a16="http://schemas.microsoft.com/office/drawing/2014/main" id="{09831AA4-36AA-F72B-6551-E4E429BD0ABC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CE621E-4AE7-D627-6E48-D94786521D70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BD6EFF2-144E-338F-0A25-CEEEE4045A37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6BCE3867-FC0F-6DBE-0A75-6024D1FE92A1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21" name="object 2">
                    <a:extLst>
                      <a:ext uri="{FF2B5EF4-FFF2-40B4-BE49-F238E27FC236}">
                        <a16:creationId xmlns:a16="http://schemas.microsoft.com/office/drawing/2014/main" id="{3F44AC77-3BB3-18FE-0C3A-D8CD20EB85B6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2" name="object 3">
                    <a:extLst>
                      <a:ext uri="{FF2B5EF4-FFF2-40B4-BE49-F238E27FC236}">
                        <a16:creationId xmlns:a16="http://schemas.microsoft.com/office/drawing/2014/main" id="{AD1D0BBD-C906-76FF-E77A-308C5012EA15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3" name="object 18">
                    <a:extLst>
                      <a:ext uri="{FF2B5EF4-FFF2-40B4-BE49-F238E27FC236}">
                        <a16:creationId xmlns:a16="http://schemas.microsoft.com/office/drawing/2014/main" id="{35556DD4-80DA-9ABE-A60D-7910416AE9FA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4" name="object 19">
                    <a:extLst>
                      <a:ext uri="{FF2B5EF4-FFF2-40B4-BE49-F238E27FC236}">
                        <a16:creationId xmlns:a16="http://schemas.microsoft.com/office/drawing/2014/main" id="{96829FFA-69FA-77E7-1A7E-DE52EF19CA93}"/>
                      </a:ext>
                    </a:extLst>
                  </p:cNvPr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0" name="object 20">
                  <a:extLst>
                    <a:ext uri="{FF2B5EF4-FFF2-40B4-BE49-F238E27FC236}">
                      <a16:creationId xmlns:a16="http://schemas.microsoft.com/office/drawing/2014/main" id="{13C5799D-3E14-856A-B7B7-F6D42CE3F32C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8" name="object 22">
                <a:extLst>
                  <a:ext uri="{FF2B5EF4-FFF2-40B4-BE49-F238E27FC236}">
                    <a16:creationId xmlns:a16="http://schemas.microsoft.com/office/drawing/2014/main" id="{704089A0-A9B7-DA9E-D992-12A4C41070E4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7DF3A998-063F-20BA-C414-8280DF63FC8A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848737-BB48-B096-C02D-D2E152604E1A}"/>
              </a:ext>
            </a:extLst>
          </p:cNvPr>
          <p:cNvGrpSpPr/>
          <p:nvPr/>
        </p:nvGrpSpPr>
        <p:grpSpPr>
          <a:xfrm rot="16200000">
            <a:off x="17382986" y="8521429"/>
            <a:ext cx="3900912" cy="452755"/>
            <a:chOff x="8101038" y="9081874"/>
            <a:chExt cx="3900912" cy="45275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11728743-62A4-7EC2-D7B1-889AF482F2BC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160913EA-0A0F-A824-C809-1ACEF5790018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2155039B-2438-0306-F223-E10980EAF099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4F3D24DD-062B-F6E6-89E8-5AD5E646507F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985DBCAD-7AD4-6E88-6BEA-16DD09C02933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E6D12D88-3E0B-A45D-2AA4-7BB660B24E53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2056" y="13426"/>
            <a:ext cx="20134810" cy="11308556"/>
            <a:chOff x="0" y="-7494"/>
            <a:chExt cx="20134810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18" y="-7494"/>
              <a:ext cx="20090392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6" y="2721668"/>
              <a:ext cx="20093438" cy="54981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21668"/>
              <a:ext cx="20104099" cy="503820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3887" y="426442"/>
            <a:ext cx="12950190" cy="1052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340" dirty="0">
                <a:solidFill>
                  <a:srgbClr val="004577"/>
                </a:solidFill>
                <a:latin typeface="Tahoma"/>
                <a:cs typeface="Tahoma"/>
              </a:rPr>
              <a:t>Our</a:t>
            </a:r>
            <a:r>
              <a:rPr sz="6750" b="1" spc="-65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459" dirty="0">
                <a:solidFill>
                  <a:srgbClr val="004577"/>
                </a:solidFill>
                <a:latin typeface="Tahoma"/>
                <a:cs typeface="Tahoma"/>
              </a:rPr>
              <a:t>property</a:t>
            </a:r>
            <a:r>
              <a:rPr sz="6750" b="1" spc="-8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459" dirty="0">
                <a:solidFill>
                  <a:srgbClr val="004577"/>
                </a:solidFill>
                <a:latin typeface="Tahoma"/>
                <a:cs typeface="Tahoma"/>
              </a:rPr>
              <a:t>portfolio</a:t>
            </a:r>
            <a:r>
              <a:rPr sz="6750" b="1" spc="-95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260" dirty="0">
                <a:solidFill>
                  <a:srgbClr val="004577"/>
                </a:solidFill>
                <a:latin typeface="Tahoma"/>
                <a:cs typeface="Tahoma"/>
              </a:rPr>
              <a:t>in</a:t>
            </a:r>
            <a:r>
              <a:rPr sz="6750" b="1" spc="-114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500" dirty="0">
                <a:solidFill>
                  <a:srgbClr val="004577"/>
                </a:solidFill>
                <a:latin typeface="Tahoma"/>
                <a:cs typeface="Tahoma"/>
              </a:rPr>
              <a:t>numbers</a:t>
            </a:r>
            <a:endParaRPr sz="67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5815" y="4525318"/>
            <a:ext cx="2286840" cy="1381147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36220" marR="5080" indent="-224154">
              <a:lnSpc>
                <a:spcPts val="5160"/>
              </a:lnSpc>
              <a:spcBef>
                <a:spcPts val="370"/>
              </a:spcBef>
            </a:pPr>
            <a:r>
              <a:rPr sz="4450" b="1" spc="-400" dirty="0">
                <a:latin typeface="Tahoma"/>
                <a:cs typeface="Tahoma"/>
              </a:rPr>
              <a:t>L</a:t>
            </a:r>
            <a:r>
              <a:rPr sz="4450" b="1" spc="-445" dirty="0">
                <a:latin typeface="Tahoma"/>
                <a:cs typeface="Tahoma"/>
              </a:rPr>
              <a:t>A</a:t>
            </a:r>
            <a:r>
              <a:rPr sz="4450" b="1" spc="-190" dirty="0">
                <a:latin typeface="Tahoma"/>
                <a:cs typeface="Tahoma"/>
              </a:rPr>
              <a:t>T</a:t>
            </a:r>
            <a:r>
              <a:rPr sz="4450" b="1" spc="-445" dirty="0">
                <a:latin typeface="Tahoma"/>
                <a:cs typeface="Tahoma"/>
              </a:rPr>
              <a:t>A</a:t>
            </a:r>
            <a:r>
              <a:rPr sz="4450" b="1" spc="-5" dirty="0">
                <a:latin typeface="Tahoma"/>
                <a:cs typeface="Tahoma"/>
              </a:rPr>
              <a:t>M  </a:t>
            </a:r>
            <a:r>
              <a:rPr sz="4450" b="1" spc="-305" dirty="0">
                <a:latin typeface="Tahoma"/>
                <a:cs typeface="Tahoma"/>
              </a:rPr>
              <a:t>2,0</a:t>
            </a:r>
            <a:r>
              <a:rPr lang="en-US" sz="4450" b="1" spc="225" dirty="0">
                <a:latin typeface="Tahoma"/>
                <a:cs typeface="Tahoma"/>
              </a:rPr>
              <a:t>00</a:t>
            </a:r>
            <a:endParaRPr sz="445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9950" y="4304477"/>
            <a:ext cx="2598938" cy="191897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 marR="5080" indent="90170" algn="ctr">
              <a:lnSpc>
                <a:spcPct val="89600"/>
              </a:lnSpc>
              <a:spcBef>
                <a:spcPts val="650"/>
              </a:spcBef>
            </a:pPr>
            <a:r>
              <a:rPr sz="4450" b="1" spc="-325" dirty="0">
                <a:latin typeface="Tahoma"/>
                <a:cs typeface="Tahoma"/>
              </a:rPr>
              <a:t>Europe </a:t>
            </a:r>
            <a:r>
              <a:rPr sz="4450" b="1" spc="-1290" dirty="0">
                <a:latin typeface="Tahoma"/>
                <a:cs typeface="Tahoma"/>
              </a:rPr>
              <a:t> </a:t>
            </a:r>
            <a:r>
              <a:rPr sz="4450" b="1" spc="-5" dirty="0">
                <a:latin typeface="Tahoma"/>
                <a:cs typeface="Tahoma"/>
              </a:rPr>
              <a:t>&amp;</a:t>
            </a:r>
            <a:r>
              <a:rPr sz="4450" b="1" spc="-545" dirty="0">
                <a:latin typeface="Tahoma"/>
                <a:cs typeface="Tahoma"/>
              </a:rPr>
              <a:t> </a:t>
            </a:r>
            <a:r>
              <a:rPr sz="4450" b="1" spc="-415" dirty="0">
                <a:latin typeface="Tahoma"/>
                <a:cs typeface="Tahoma"/>
              </a:rPr>
              <a:t>A</a:t>
            </a:r>
            <a:r>
              <a:rPr sz="4450" b="1" spc="-320" dirty="0">
                <a:latin typeface="Tahoma"/>
                <a:cs typeface="Tahoma"/>
              </a:rPr>
              <a:t>f</a:t>
            </a:r>
            <a:r>
              <a:rPr sz="4450" b="1" spc="-360" dirty="0">
                <a:latin typeface="Tahoma"/>
                <a:cs typeface="Tahoma"/>
              </a:rPr>
              <a:t>ri</a:t>
            </a:r>
            <a:r>
              <a:rPr sz="4450" b="1" spc="-330" dirty="0">
                <a:latin typeface="Tahoma"/>
                <a:cs typeface="Tahoma"/>
              </a:rPr>
              <a:t>c</a:t>
            </a:r>
            <a:r>
              <a:rPr sz="4450" b="1" spc="-5" dirty="0">
                <a:latin typeface="Tahoma"/>
                <a:cs typeface="Tahoma"/>
              </a:rPr>
              <a:t>a  </a:t>
            </a:r>
            <a:r>
              <a:rPr sz="4450" b="1" spc="-405" dirty="0">
                <a:latin typeface="Tahoma"/>
                <a:cs typeface="Tahoma"/>
              </a:rPr>
              <a:t>19,0</a:t>
            </a:r>
            <a:r>
              <a:rPr lang="en-US" sz="4450" b="1" spc="185" dirty="0">
                <a:latin typeface="Tahoma"/>
                <a:cs typeface="Tahoma"/>
              </a:rPr>
              <a:t>00</a:t>
            </a:r>
            <a:endParaRPr sz="44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77528" y="4503996"/>
            <a:ext cx="2883535" cy="1395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50" b="1" spc="-615" dirty="0">
                <a:latin typeface="Tahoma"/>
                <a:cs typeface="Tahoma"/>
              </a:rPr>
              <a:t>M</a:t>
            </a:r>
            <a:r>
              <a:rPr sz="4450" b="1" spc="-395" dirty="0">
                <a:latin typeface="Tahoma"/>
                <a:cs typeface="Tahoma"/>
              </a:rPr>
              <a:t>i</a:t>
            </a:r>
            <a:r>
              <a:rPr sz="4450" b="1" spc="-409" dirty="0">
                <a:latin typeface="Tahoma"/>
                <a:cs typeface="Tahoma"/>
              </a:rPr>
              <a:t>dd</a:t>
            </a:r>
            <a:r>
              <a:rPr sz="4450" b="1" spc="-395" dirty="0">
                <a:latin typeface="Tahoma"/>
                <a:cs typeface="Tahoma"/>
              </a:rPr>
              <a:t>l</a:t>
            </a:r>
            <a:r>
              <a:rPr sz="4450" b="1" spc="-5" dirty="0">
                <a:latin typeface="Tahoma"/>
                <a:cs typeface="Tahoma"/>
              </a:rPr>
              <a:t>e</a:t>
            </a:r>
            <a:r>
              <a:rPr sz="4450" b="1" spc="25" dirty="0">
                <a:latin typeface="Tahoma"/>
                <a:cs typeface="Tahoma"/>
              </a:rPr>
              <a:t> </a:t>
            </a:r>
            <a:r>
              <a:rPr sz="4450" b="1" spc="-310" dirty="0">
                <a:latin typeface="Tahoma"/>
                <a:cs typeface="Tahoma"/>
              </a:rPr>
              <a:t>E</a:t>
            </a:r>
            <a:r>
              <a:rPr sz="4450" b="1" spc="-400" dirty="0">
                <a:latin typeface="Tahoma"/>
                <a:cs typeface="Tahoma"/>
              </a:rPr>
              <a:t>a</a:t>
            </a:r>
            <a:r>
              <a:rPr sz="4450" b="1" spc="-375" dirty="0">
                <a:latin typeface="Tahoma"/>
                <a:cs typeface="Tahoma"/>
              </a:rPr>
              <a:t>s</a:t>
            </a:r>
            <a:r>
              <a:rPr sz="4450" b="1" spc="-5" dirty="0">
                <a:latin typeface="Tahoma"/>
                <a:cs typeface="Tahoma"/>
              </a:rPr>
              <a:t>t</a:t>
            </a:r>
            <a:endParaRPr sz="4450" dirty="0">
              <a:latin typeface="Tahoma"/>
              <a:cs typeface="Tahoma"/>
            </a:endParaRPr>
          </a:p>
          <a:p>
            <a:pPr marL="883285">
              <a:lnSpc>
                <a:spcPct val="100000"/>
              </a:lnSpc>
              <a:spcBef>
                <a:spcPts val="105"/>
              </a:spcBef>
            </a:pPr>
            <a:r>
              <a:rPr sz="4450" b="1" spc="-300" dirty="0">
                <a:latin typeface="Tahoma"/>
                <a:cs typeface="Tahoma"/>
              </a:rPr>
              <a:t>6,0</a:t>
            </a:r>
            <a:r>
              <a:rPr lang="en-US" sz="4450" b="1" spc="229" dirty="0">
                <a:latin typeface="Tahoma"/>
                <a:cs typeface="Tahoma"/>
              </a:rPr>
              <a:t>00</a:t>
            </a:r>
            <a:endParaRPr sz="445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03553" y="4502472"/>
            <a:ext cx="2789555" cy="1396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50" b="1" spc="-440" dirty="0">
                <a:latin typeface="Tahoma"/>
                <a:cs typeface="Tahoma"/>
              </a:rPr>
              <a:t>A</a:t>
            </a:r>
            <a:r>
              <a:rPr sz="4450" b="1" spc="-365" dirty="0">
                <a:latin typeface="Tahoma"/>
                <a:cs typeface="Tahoma"/>
              </a:rPr>
              <a:t>s</a:t>
            </a:r>
            <a:r>
              <a:rPr sz="4450" b="1" spc="-385" dirty="0">
                <a:latin typeface="Tahoma"/>
                <a:cs typeface="Tahoma"/>
              </a:rPr>
              <a:t>i</a:t>
            </a:r>
            <a:r>
              <a:rPr sz="4450" b="1" spc="-5" dirty="0">
                <a:latin typeface="Tahoma"/>
                <a:cs typeface="Tahoma"/>
              </a:rPr>
              <a:t>a</a:t>
            </a:r>
            <a:r>
              <a:rPr sz="4450" b="1" spc="-15" dirty="0">
                <a:latin typeface="Tahoma"/>
                <a:cs typeface="Tahoma"/>
              </a:rPr>
              <a:t> </a:t>
            </a:r>
            <a:r>
              <a:rPr sz="4450" b="1" spc="-530" dirty="0">
                <a:latin typeface="Tahoma"/>
                <a:cs typeface="Tahoma"/>
              </a:rPr>
              <a:t>P</a:t>
            </a:r>
            <a:r>
              <a:rPr sz="4450" b="1" spc="-390" dirty="0">
                <a:latin typeface="Tahoma"/>
                <a:cs typeface="Tahoma"/>
              </a:rPr>
              <a:t>a</a:t>
            </a:r>
            <a:r>
              <a:rPr sz="4450" b="1" spc="-355" dirty="0">
                <a:latin typeface="Tahoma"/>
                <a:cs typeface="Tahoma"/>
              </a:rPr>
              <a:t>c</a:t>
            </a:r>
            <a:r>
              <a:rPr sz="4450" b="1" spc="-390" dirty="0">
                <a:latin typeface="Tahoma"/>
                <a:cs typeface="Tahoma"/>
              </a:rPr>
              <a:t>i</a:t>
            </a:r>
            <a:r>
              <a:rPr sz="4450" b="1" spc="-705" dirty="0">
                <a:latin typeface="Tahoma"/>
                <a:cs typeface="Tahoma"/>
              </a:rPr>
              <a:t>ﬁ</a:t>
            </a:r>
            <a:r>
              <a:rPr sz="4450" b="1" spc="-5" dirty="0">
                <a:latin typeface="Tahoma"/>
                <a:cs typeface="Tahoma"/>
              </a:rPr>
              <a:t>c</a:t>
            </a:r>
            <a:endParaRPr sz="4450" dirty="0">
              <a:latin typeface="Tahoma"/>
              <a:cs typeface="Tahoma"/>
            </a:endParaRPr>
          </a:p>
          <a:p>
            <a:pPr marL="894080">
              <a:lnSpc>
                <a:spcPct val="100000"/>
              </a:lnSpc>
              <a:spcBef>
                <a:spcPts val="114"/>
              </a:spcBef>
            </a:pPr>
            <a:r>
              <a:rPr sz="4450" b="1" spc="-305" dirty="0">
                <a:latin typeface="Tahoma"/>
                <a:cs typeface="Tahoma"/>
              </a:rPr>
              <a:t>3,0</a:t>
            </a:r>
            <a:r>
              <a:rPr lang="en-US" sz="4450" b="1" spc="225" dirty="0">
                <a:latin typeface="Tahoma"/>
                <a:cs typeface="Tahoma"/>
              </a:rPr>
              <a:t>00</a:t>
            </a:r>
            <a:endParaRPr sz="445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0129" y="7820905"/>
            <a:ext cx="1269365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b="1" spc="-180" dirty="0">
                <a:solidFill>
                  <a:srgbClr val="1E120D"/>
                </a:solidFill>
                <a:latin typeface="Tahoma"/>
                <a:cs typeface="Tahoma"/>
              </a:rPr>
              <a:t>HOTELS</a:t>
            </a:r>
            <a:r>
              <a:rPr sz="1800" b="1" spc="275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455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1E120D"/>
                </a:solidFill>
                <a:latin typeface="Tahoma"/>
                <a:cs typeface="Tahoma"/>
              </a:rPr>
              <a:t>RESORTS</a:t>
            </a:r>
            <a:r>
              <a:rPr sz="1800" b="1" spc="28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24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225" dirty="0">
                <a:solidFill>
                  <a:srgbClr val="1E120D"/>
                </a:solidFill>
                <a:latin typeface="Tahoma"/>
                <a:cs typeface="Tahoma"/>
              </a:rPr>
              <a:t>APARTMENTS</a:t>
            </a:r>
            <a:r>
              <a:rPr sz="1800" b="1" spc="29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445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160" dirty="0">
                <a:solidFill>
                  <a:srgbClr val="1E120D"/>
                </a:solidFill>
                <a:latin typeface="Tahoma"/>
                <a:cs typeface="Tahoma"/>
              </a:rPr>
              <a:t>BED</a:t>
            </a:r>
            <a:r>
              <a:rPr sz="1800" b="1" spc="-18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&amp;</a:t>
            </a:r>
            <a:r>
              <a:rPr sz="1800" b="1" spc="-13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229" dirty="0">
                <a:solidFill>
                  <a:srgbClr val="1E120D"/>
                </a:solidFill>
                <a:latin typeface="Tahoma"/>
                <a:cs typeface="Tahoma"/>
              </a:rPr>
              <a:t>BREAKFAST</a:t>
            </a:r>
            <a:r>
              <a:rPr sz="1800" b="1" spc="36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445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190" dirty="0">
                <a:solidFill>
                  <a:srgbClr val="1E120D"/>
                </a:solidFill>
                <a:latin typeface="Tahoma"/>
                <a:cs typeface="Tahoma"/>
              </a:rPr>
              <a:t>HOSTELS</a:t>
            </a:r>
            <a:r>
              <a:rPr sz="1800" b="1" spc="285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459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210" dirty="0">
                <a:solidFill>
                  <a:srgbClr val="1E120D"/>
                </a:solidFill>
                <a:latin typeface="Tahoma"/>
                <a:cs typeface="Tahoma"/>
              </a:rPr>
              <a:t>BOUTIQUE</a:t>
            </a:r>
            <a:r>
              <a:rPr sz="1800" b="1" spc="-4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180" dirty="0">
                <a:solidFill>
                  <a:srgbClr val="1E120D"/>
                </a:solidFill>
                <a:latin typeface="Tahoma"/>
                <a:cs typeface="Tahoma"/>
              </a:rPr>
              <a:t>HOTELS</a:t>
            </a:r>
            <a:r>
              <a:rPr sz="1800" b="1" spc="285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44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200" dirty="0">
                <a:solidFill>
                  <a:srgbClr val="1E120D"/>
                </a:solidFill>
                <a:latin typeface="Tahoma"/>
                <a:cs typeface="Tahoma"/>
              </a:rPr>
              <a:t>HOMES</a:t>
            </a:r>
            <a:r>
              <a:rPr sz="1800" b="1" spc="-24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1E120D"/>
                </a:solidFill>
                <a:latin typeface="Tahoma"/>
                <a:cs typeface="Tahoma"/>
              </a:rPr>
              <a:t>/VIL</a:t>
            </a:r>
            <a:r>
              <a:rPr sz="1800" b="1" spc="4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130" dirty="0">
                <a:solidFill>
                  <a:srgbClr val="1E120D"/>
                </a:solidFill>
                <a:latin typeface="Tahoma"/>
                <a:cs typeface="Tahoma"/>
              </a:rPr>
              <a:t>AS</a:t>
            </a:r>
            <a:r>
              <a:rPr sz="1800" b="1" spc="29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1E120D"/>
                </a:solidFill>
                <a:latin typeface="Tahoma"/>
                <a:cs typeface="Tahoma"/>
              </a:rPr>
              <a:t>-</a:t>
            </a:r>
            <a:r>
              <a:rPr sz="1800" b="1" spc="240" dirty="0">
                <a:solidFill>
                  <a:srgbClr val="1E120D"/>
                </a:solidFill>
                <a:latin typeface="Tahoma"/>
                <a:cs typeface="Tahoma"/>
              </a:rPr>
              <a:t> </a:t>
            </a:r>
            <a:r>
              <a:rPr sz="1800" b="1" spc="-215" dirty="0">
                <a:solidFill>
                  <a:srgbClr val="1E120D"/>
                </a:solidFill>
                <a:latin typeface="Tahoma"/>
                <a:cs typeface="Tahoma"/>
              </a:rPr>
              <a:t>APARTHOTELS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9228" y="8878782"/>
            <a:ext cx="14120494" cy="12896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62915" algn="ctr">
              <a:lnSpc>
                <a:spcPct val="100000"/>
              </a:lnSpc>
              <a:spcBef>
                <a:spcPts val="635"/>
              </a:spcBef>
            </a:pPr>
            <a:r>
              <a:rPr sz="3700" spc="5" dirty="0">
                <a:solidFill>
                  <a:schemeClr val="accent1"/>
                </a:solidFill>
                <a:latin typeface="Verdana"/>
                <a:cs typeface="Verdana"/>
              </a:rPr>
              <a:t>All</a:t>
            </a:r>
            <a:r>
              <a:rPr sz="3700" spc="-21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5" dirty="0">
                <a:solidFill>
                  <a:schemeClr val="accent1"/>
                </a:solidFill>
                <a:latin typeface="Verdana"/>
                <a:cs typeface="Verdana"/>
              </a:rPr>
              <a:t>types</a:t>
            </a:r>
            <a:r>
              <a:rPr sz="3700" spc="-4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dirty="0">
                <a:solidFill>
                  <a:schemeClr val="accent1"/>
                </a:solidFill>
                <a:latin typeface="Verdana"/>
                <a:cs typeface="Verdana"/>
              </a:rPr>
              <a:t>of</a:t>
            </a:r>
            <a:r>
              <a:rPr sz="3700" spc="-9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5" dirty="0">
                <a:solidFill>
                  <a:schemeClr val="accent1"/>
                </a:solidFill>
                <a:latin typeface="Verdana"/>
                <a:cs typeface="Verdana"/>
              </a:rPr>
              <a:t>properties</a:t>
            </a:r>
            <a:r>
              <a:rPr sz="3700" spc="-22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5" dirty="0">
                <a:solidFill>
                  <a:schemeClr val="accent1"/>
                </a:solidFill>
                <a:latin typeface="Verdana"/>
                <a:cs typeface="Verdana"/>
              </a:rPr>
              <a:t>worldwide</a:t>
            </a:r>
            <a:endParaRPr sz="3700" dirty="0">
              <a:solidFill>
                <a:schemeClr val="accent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40"/>
              </a:spcBef>
              <a:tabLst>
                <a:tab pos="4509135" algn="l"/>
              </a:tabLst>
            </a:pPr>
            <a:r>
              <a:rPr sz="3700" b="1" spc="-10" dirty="0">
                <a:solidFill>
                  <a:schemeClr val="accent1"/>
                </a:solidFill>
                <a:latin typeface="Tahoma"/>
                <a:cs typeface="Tahoma"/>
              </a:rPr>
              <a:t>+</a:t>
            </a:r>
            <a:r>
              <a:rPr sz="3700" b="1" spc="-295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sz="3700" b="1" spc="-320" dirty="0">
                <a:solidFill>
                  <a:schemeClr val="accent1"/>
                </a:solidFill>
                <a:latin typeface="Tahoma"/>
                <a:cs typeface="Tahoma"/>
              </a:rPr>
              <a:t>7</a:t>
            </a:r>
            <a:r>
              <a:rPr sz="3700" b="1" spc="-95" dirty="0">
                <a:solidFill>
                  <a:schemeClr val="accent1"/>
                </a:solidFill>
                <a:latin typeface="Tahoma"/>
                <a:cs typeface="Tahoma"/>
              </a:rPr>
              <a:t>,</a:t>
            </a:r>
            <a:r>
              <a:rPr sz="3700" b="1" spc="-395" dirty="0">
                <a:solidFill>
                  <a:schemeClr val="accent1"/>
                </a:solidFill>
                <a:latin typeface="Tahoma"/>
                <a:cs typeface="Tahoma"/>
              </a:rPr>
              <a:t>00</a:t>
            </a:r>
            <a:r>
              <a:rPr sz="3700" b="1" spc="-5" dirty="0">
                <a:solidFill>
                  <a:schemeClr val="accent1"/>
                </a:solidFill>
                <a:latin typeface="Tahoma"/>
                <a:cs typeface="Tahoma"/>
              </a:rPr>
              <a:t>0</a:t>
            </a:r>
            <a:r>
              <a:rPr sz="3700" b="1" spc="-15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sz="3700" spc="-55" dirty="0">
                <a:solidFill>
                  <a:schemeClr val="accent1"/>
                </a:solidFill>
                <a:latin typeface="Verdana"/>
                <a:cs typeface="Verdana"/>
              </a:rPr>
              <a:t>direc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t</a:t>
            </a:r>
            <a:r>
              <a:rPr sz="3700" spc="1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55" dirty="0">
                <a:solidFill>
                  <a:schemeClr val="accent1"/>
                </a:solidFill>
                <a:latin typeface="Verdana"/>
                <a:cs typeface="Verdana"/>
              </a:rPr>
              <a:t>ne</a:t>
            </a:r>
            <a:r>
              <a:rPr sz="3700" spc="-10" dirty="0">
                <a:solidFill>
                  <a:schemeClr val="accent1"/>
                </a:solidFill>
                <a:latin typeface="Verdana"/>
                <a:cs typeface="Verdana"/>
              </a:rPr>
              <a:t>w</a:t>
            </a:r>
            <a:r>
              <a:rPr lang="en-GB" sz="3700" spc="-1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55" dirty="0">
                <a:solidFill>
                  <a:schemeClr val="accent1"/>
                </a:solidFill>
                <a:latin typeface="Verdana"/>
                <a:cs typeface="Verdana"/>
              </a:rPr>
              <a:t>propertie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s</a:t>
            </a:r>
            <a:r>
              <a:rPr sz="3700" spc="-26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55" dirty="0">
                <a:solidFill>
                  <a:schemeClr val="accent1"/>
                </a:solidFill>
                <a:latin typeface="Verdana"/>
                <a:cs typeface="Verdana"/>
              </a:rPr>
              <a:t>t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o</a:t>
            </a:r>
            <a:r>
              <a:rPr sz="3700" spc="2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55" dirty="0">
                <a:solidFill>
                  <a:schemeClr val="accent1"/>
                </a:solidFill>
                <a:latin typeface="Verdana"/>
                <a:cs typeface="Verdana"/>
              </a:rPr>
              <a:t>b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e</a:t>
            </a:r>
            <a:r>
              <a:rPr sz="3700" spc="-145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55" dirty="0">
                <a:solidFill>
                  <a:schemeClr val="accent1"/>
                </a:solidFill>
                <a:latin typeface="Verdana"/>
                <a:cs typeface="Verdana"/>
              </a:rPr>
              <a:t>add</a:t>
            </a:r>
            <a:r>
              <a:rPr sz="3700" spc="-60" dirty="0">
                <a:solidFill>
                  <a:schemeClr val="accent1"/>
                </a:solidFill>
                <a:latin typeface="Verdana"/>
                <a:cs typeface="Verdana"/>
              </a:rPr>
              <a:t>e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d</a:t>
            </a:r>
            <a:r>
              <a:rPr sz="3700" spc="2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60" dirty="0">
                <a:solidFill>
                  <a:schemeClr val="accent1"/>
                </a:solidFill>
                <a:latin typeface="Verdana"/>
                <a:cs typeface="Verdana"/>
              </a:rPr>
              <a:t>b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y</a:t>
            </a:r>
            <a:r>
              <a:rPr sz="3700" spc="-27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60" dirty="0">
                <a:solidFill>
                  <a:schemeClr val="accent1"/>
                </a:solidFill>
                <a:latin typeface="Verdana"/>
                <a:cs typeface="Verdana"/>
              </a:rPr>
              <a:t>th</a:t>
            </a:r>
            <a:r>
              <a:rPr sz="3700" spc="-5" dirty="0">
                <a:solidFill>
                  <a:schemeClr val="accent1"/>
                </a:solidFill>
                <a:latin typeface="Verdana"/>
                <a:cs typeface="Verdana"/>
              </a:rPr>
              <a:t>e</a:t>
            </a:r>
            <a:r>
              <a:rPr sz="3700" spc="-140" dirty="0">
                <a:solidFill>
                  <a:schemeClr val="accent1"/>
                </a:solidFill>
                <a:latin typeface="Verdana"/>
                <a:cs typeface="Verdana"/>
              </a:rPr>
              <a:t> </a:t>
            </a:r>
            <a:r>
              <a:rPr sz="3700" spc="-305" dirty="0">
                <a:solidFill>
                  <a:schemeClr val="accent1"/>
                </a:solidFill>
                <a:latin typeface="Tahoma"/>
                <a:cs typeface="Tahoma"/>
              </a:rPr>
              <a:t>e</a:t>
            </a:r>
            <a:r>
              <a:rPr sz="3700" spc="-365" dirty="0">
                <a:solidFill>
                  <a:schemeClr val="accent1"/>
                </a:solidFill>
                <a:latin typeface="Tahoma"/>
                <a:cs typeface="Tahoma"/>
              </a:rPr>
              <a:t>n</a:t>
            </a:r>
            <a:r>
              <a:rPr sz="3700" spc="-5" dirty="0">
                <a:solidFill>
                  <a:schemeClr val="accent1"/>
                </a:solidFill>
                <a:latin typeface="Tahoma"/>
                <a:cs typeface="Tahoma"/>
              </a:rPr>
              <a:t>d</a:t>
            </a:r>
            <a:r>
              <a:rPr sz="3700" spc="-114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sz="3700" spc="-330" dirty="0">
                <a:solidFill>
                  <a:schemeClr val="accent1"/>
                </a:solidFill>
                <a:latin typeface="Tahoma"/>
                <a:cs typeface="Tahoma"/>
              </a:rPr>
              <a:t>o</a:t>
            </a:r>
            <a:r>
              <a:rPr sz="3700" spc="-5" dirty="0">
                <a:solidFill>
                  <a:schemeClr val="accent1"/>
                </a:solidFill>
                <a:latin typeface="Tahoma"/>
                <a:cs typeface="Tahoma"/>
              </a:rPr>
              <a:t>f</a:t>
            </a:r>
            <a:r>
              <a:rPr sz="3700" spc="-270" dirty="0">
                <a:solidFill>
                  <a:schemeClr val="accent1"/>
                </a:solidFill>
                <a:latin typeface="Tahoma"/>
                <a:cs typeface="Tahoma"/>
              </a:rPr>
              <a:t> </a:t>
            </a:r>
            <a:r>
              <a:rPr sz="3700" spc="-395" dirty="0">
                <a:solidFill>
                  <a:schemeClr val="accent1"/>
                </a:solidFill>
                <a:latin typeface="Tahoma"/>
                <a:cs typeface="Tahoma"/>
              </a:rPr>
              <a:t>20</a:t>
            </a:r>
            <a:r>
              <a:rPr sz="3700" spc="-390" dirty="0">
                <a:solidFill>
                  <a:schemeClr val="accent1"/>
                </a:solidFill>
                <a:latin typeface="Tahoma"/>
                <a:cs typeface="Tahoma"/>
              </a:rPr>
              <a:t>23</a:t>
            </a:r>
            <a:r>
              <a:rPr sz="3700" spc="-5" dirty="0">
                <a:solidFill>
                  <a:schemeClr val="accent1"/>
                </a:solidFill>
                <a:latin typeface="Tahoma"/>
                <a:cs typeface="Tahoma"/>
              </a:rPr>
              <a:t>!</a:t>
            </a:r>
            <a:endParaRPr sz="3700" dirty="0">
              <a:solidFill>
                <a:schemeClr val="accent1"/>
              </a:solidFill>
              <a:latin typeface="Tahoma"/>
              <a:cs typeface="Tahom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267786-A04E-390D-16C7-8BA271C03C5A}"/>
              </a:ext>
            </a:extLst>
          </p:cNvPr>
          <p:cNvGrpSpPr/>
          <p:nvPr/>
        </p:nvGrpSpPr>
        <p:grpSpPr>
          <a:xfrm>
            <a:off x="-55076" y="2717569"/>
            <a:ext cx="20165268" cy="5046407"/>
            <a:chOff x="-55076" y="2717569"/>
            <a:chExt cx="20165268" cy="50464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0DCB26-1BDB-B092-B60B-711754EF65C9}"/>
                </a:ext>
              </a:extLst>
            </p:cNvPr>
            <p:cNvSpPr/>
            <p:nvPr/>
          </p:nvSpPr>
          <p:spPr>
            <a:xfrm>
              <a:off x="-55076" y="2763948"/>
              <a:ext cx="5135759" cy="5000028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18EC2E-9BA2-AE04-7B1F-3B03C4FCB9BC}"/>
                </a:ext>
              </a:extLst>
            </p:cNvPr>
            <p:cNvSpPr/>
            <p:nvPr/>
          </p:nvSpPr>
          <p:spPr>
            <a:xfrm>
              <a:off x="5021391" y="2717569"/>
              <a:ext cx="4983958" cy="5000028"/>
            </a:xfrm>
            <a:prstGeom prst="rect">
              <a:avLst/>
            </a:prstGeom>
            <a:solidFill>
              <a:schemeClr val="accent2">
                <a:lumMod val="7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C15CC6-2F7A-E3C4-9E29-FB67A6373466}"/>
                </a:ext>
              </a:extLst>
            </p:cNvPr>
            <p:cNvSpPr/>
            <p:nvPr/>
          </p:nvSpPr>
          <p:spPr>
            <a:xfrm>
              <a:off x="9938165" y="2717569"/>
              <a:ext cx="5085254" cy="5000028"/>
            </a:xfrm>
            <a:prstGeom prst="rect">
              <a:avLst/>
            </a:prstGeom>
            <a:solidFill>
              <a:schemeClr val="accent5">
                <a:lumMod val="7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2D0D3-9122-8085-05CC-F05AED9854AE}"/>
                </a:ext>
              </a:extLst>
            </p:cNvPr>
            <p:cNvSpPr/>
            <p:nvPr/>
          </p:nvSpPr>
          <p:spPr>
            <a:xfrm>
              <a:off x="15009711" y="2743889"/>
              <a:ext cx="5100481" cy="5000028"/>
            </a:xfrm>
            <a:prstGeom prst="rect">
              <a:avLst/>
            </a:prstGeom>
            <a:solidFill>
              <a:schemeClr val="accent6">
                <a:lumMod val="75000"/>
                <a:alpha val="4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24329F-3BD8-7120-3402-4AFAD7C98064}"/>
              </a:ext>
            </a:extLst>
          </p:cNvPr>
          <p:cNvGrpSpPr/>
          <p:nvPr/>
        </p:nvGrpSpPr>
        <p:grpSpPr>
          <a:xfrm>
            <a:off x="15447874" y="884082"/>
            <a:ext cx="3900912" cy="452755"/>
            <a:chOff x="8101038" y="9081874"/>
            <a:chExt cx="3900912" cy="452755"/>
          </a:xfrm>
        </p:grpSpPr>
        <p:sp>
          <p:nvSpPr>
            <p:cNvPr id="20" name="object 12">
              <a:extLst>
                <a:ext uri="{FF2B5EF4-FFF2-40B4-BE49-F238E27FC236}">
                  <a16:creationId xmlns:a16="http://schemas.microsoft.com/office/drawing/2014/main" id="{8CCC111C-7428-F3A0-25F7-0F0F215D8394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3">
              <a:extLst>
                <a:ext uri="{FF2B5EF4-FFF2-40B4-BE49-F238E27FC236}">
                  <a16:creationId xmlns:a16="http://schemas.microsoft.com/office/drawing/2014/main" id="{29ABBB3E-6882-D6BD-D6F6-AAD7D10A9302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4">
              <a:extLst>
                <a:ext uri="{FF2B5EF4-FFF2-40B4-BE49-F238E27FC236}">
                  <a16:creationId xmlns:a16="http://schemas.microsoft.com/office/drawing/2014/main" id="{D2DA7736-B8E4-ABC5-A548-5314AA0BF565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9AF5785F-AE65-07F4-DB7E-8FA6A46618A9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0D9A0A74-8378-B6D6-DAB1-82403934EDF5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FCFF0509-375F-70FA-96D6-76E2A069D731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EB22CCF-892E-8B89-A45D-EDD17A9B412F}"/>
              </a:ext>
            </a:extLst>
          </p:cNvPr>
          <p:cNvGrpSpPr/>
          <p:nvPr/>
        </p:nvGrpSpPr>
        <p:grpSpPr>
          <a:xfrm>
            <a:off x="8046851" y="10468796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80183849-2175-77B1-8C37-3D47269E5471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44DBD9A-AD0F-6493-C33F-A67C47631827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B73B076-CDD5-236F-AF6D-65B221BA4B83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CE845794-EC95-A70A-08D2-D31DA59DB5C1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35" name="object 2">
                    <a:extLst>
                      <a:ext uri="{FF2B5EF4-FFF2-40B4-BE49-F238E27FC236}">
                        <a16:creationId xmlns:a16="http://schemas.microsoft.com/office/drawing/2014/main" id="{DDE57E39-95D3-53C8-47FF-CB6991C57C53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6" name="object 3">
                    <a:extLst>
                      <a:ext uri="{FF2B5EF4-FFF2-40B4-BE49-F238E27FC236}">
                        <a16:creationId xmlns:a16="http://schemas.microsoft.com/office/drawing/2014/main" id="{DD38697D-1CD8-D38F-CC80-E383F928BF2D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7" name="object 18">
                    <a:extLst>
                      <a:ext uri="{FF2B5EF4-FFF2-40B4-BE49-F238E27FC236}">
                        <a16:creationId xmlns:a16="http://schemas.microsoft.com/office/drawing/2014/main" id="{3E817A6B-7DE0-2B57-69EA-A04F54953856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38" name="object 19">
                    <a:extLst>
                      <a:ext uri="{FF2B5EF4-FFF2-40B4-BE49-F238E27FC236}">
                        <a16:creationId xmlns:a16="http://schemas.microsoft.com/office/drawing/2014/main" id="{DA48F039-061C-B1A6-3DF0-278369241FD0}"/>
                      </a:ext>
                    </a:extLst>
                  </p:cNvPr>
                  <p:cNvPicPr/>
                  <p:nvPr/>
                </p:nvPicPr>
                <p:blipFill>
                  <a:blip r:embed="rId8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34" name="object 20">
                  <a:extLst>
                    <a:ext uri="{FF2B5EF4-FFF2-40B4-BE49-F238E27FC236}">
                      <a16:creationId xmlns:a16="http://schemas.microsoft.com/office/drawing/2014/main" id="{B009D49D-1974-A381-CF9A-BE7A1A497D38}"/>
                    </a:ext>
                  </a:extLst>
                </p:cNvPr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id="{BBD24D15-D2ED-5234-4B46-5A36CD5854DD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23">
              <a:extLst>
                <a:ext uri="{FF2B5EF4-FFF2-40B4-BE49-F238E27FC236}">
                  <a16:creationId xmlns:a16="http://schemas.microsoft.com/office/drawing/2014/main" id="{F4226AFD-9907-D025-5E01-578D48917A5C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184"/>
            <a:ext cx="20104099" cy="1130855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3213" y="426442"/>
            <a:ext cx="8087359" cy="1052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56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750" b="1" spc="-5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6750" b="1" spc="-8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6750" b="1" spc="-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675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b="1" spc="-5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6750" b="1" spc="-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6750" b="1" spc="-5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b="1" spc="-5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6750" b="1" spc="-60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6750" b="1" spc="-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675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750" b="1" spc="-56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6750" b="1" spc="-5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6750" b="1" spc="-5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6750" b="1" spc="-59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6750" b="1" spc="-60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6750" b="1" spc="-5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6750" b="1" spc="-53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6750" b="1" spc="-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67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427" y="5663668"/>
            <a:ext cx="18593246" cy="39511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B7E090-53E5-CA52-F21A-12A2A78EFD11}"/>
              </a:ext>
            </a:extLst>
          </p:cNvPr>
          <p:cNvGrpSpPr/>
          <p:nvPr/>
        </p:nvGrpSpPr>
        <p:grpSpPr>
          <a:xfrm>
            <a:off x="15467449" y="726479"/>
            <a:ext cx="3900912" cy="452755"/>
            <a:chOff x="8101038" y="9081874"/>
            <a:chExt cx="3900912" cy="452755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E22B1007-DBB7-3C10-4788-67FC83AD48BF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DB1EFCDA-1657-85C8-BF77-F9851D9F375F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BAE7EFC5-E4E3-B021-D5C0-3A0C76439E6B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48383177-53A0-D6DD-089F-2D10263311E2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7A667E81-B537-6303-2D84-AEFA542B8E18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7">
              <a:extLst>
                <a:ext uri="{FF2B5EF4-FFF2-40B4-BE49-F238E27FC236}">
                  <a16:creationId xmlns:a16="http://schemas.microsoft.com/office/drawing/2014/main" id="{054923C9-E590-7C5F-09E4-744D176E3C43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F8123A-F24F-F7CD-80AB-D56E1FE082F4}"/>
              </a:ext>
            </a:extLst>
          </p:cNvPr>
          <p:cNvGrpSpPr/>
          <p:nvPr/>
        </p:nvGrpSpPr>
        <p:grpSpPr>
          <a:xfrm>
            <a:off x="8046850" y="10492174"/>
            <a:ext cx="4010398" cy="781467"/>
            <a:chOff x="6474433" y="3273008"/>
            <a:chExt cx="7207015" cy="1390533"/>
          </a:xfrm>
          <a:noFill/>
          <a:effectLst>
            <a:outerShdw blurRad="3302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60D5CE85-9044-B23D-7C3C-947179B9FC66}"/>
                </a:ext>
              </a:extLst>
            </p:cNvPr>
            <p:cNvSpPr/>
            <p:nvPr/>
          </p:nvSpPr>
          <p:spPr>
            <a:xfrm>
              <a:off x="11756328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AFE2D4-97B8-C3DE-DD2A-E4D73D4C78B3}"/>
                </a:ext>
              </a:extLst>
            </p:cNvPr>
            <p:cNvGrpSpPr/>
            <p:nvPr/>
          </p:nvGrpSpPr>
          <p:grpSpPr>
            <a:xfrm>
              <a:off x="6474433" y="3273008"/>
              <a:ext cx="7207015" cy="1390533"/>
              <a:chOff x="6474433" y="3273008"/>
              <a:chExt cx="7207015" cy="1390533"/>
            </a:xfrm>
            <a:grpFill/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8938594-473C-E699-90A2-357FFC88854E}"/>
                  </a:ext>
                </a:extLst>
              </p:cNvPr>
              <p:cNvGrpSpPr/>
              <p:nvPr/>
            </p:nvGrpSpPr>
            <p:grpSpPr>
              <a:xfrm>
                <a:off x="6474433" y="3273008"/>
                <a:ext cx="7207015" cy="1390533"/>
                <a:chOff x="6474433" y="3273008"/>
                <a:chExt cx="7207015" cy="1390533"/>
              </a:xfrm>
              <a:grpFill/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441C7D2A-F309-DFED-ECD2-55157AF81FBF}"/>
                    </a:ext>
                  </a:extLst>
                </p:cNvPr>
                <p:cNvGrpSpPr/>
                <p:nvPr/>
              </p:nvGrpSpPr>
              <p:grpSpPr>
                <a:xfrm>
                  <a:off x="6474433" y="3273008"/>
                  <a:ext cx="7207015" cy="1390533"/>
                  <a:chOff x="6474433" y="3273008"/>
                  <a:chExt cx="7207015" cy="1390533"/>
                </a:xfrm>
                <a:grpFill/>
              </p:grpSpPr>
              <p:pic>
                <p:nvPicPr>
                  <p:cNvPr id="22" name="object 2">
                    <a:extLst>
                      <a:ext uri="{FF2B5EF4-FFF2-40B4-BE49-F238E27FC236}">
                        <a16:creationId xmlns:a16="http://schemas.microsoft.com/office/drawing/2014/main" id="{3B968329-14C5-F319-652A-B6776464007F}"/>
                      </a:ext>
                    </a:extLst>
                  </p:cNvPr>
                  <p:cNvPicPr/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6474433" y="3273008"/>
                    <a:ext cx="7207015" cy="109112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3" name="object 3">
                    <a:extLst>
                      <a:ext uri="{FF2B5EF4-FFF2-40B4-BE49-F238E27FC236}">
                        <a16:creationId xmlns:a16="http://schemas.microsoft.com/office/drawing/2014/main" id="{D7081A4B-EDCA-7B69-5351-40DAE018C16E}"/>
                      </a:ext>
                    </a:extLst>
                  </p:cNvPr>
                  <p:cNvPicPr/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12654921" y="4456408"/>
                    <a:ext cx="820917" cy="20561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4" name="object 18">
                    <a:extLst>
                      <a:ext uri="{FF2B5EF4-FFF2-40B4-BE49-F238E27FC236}">
                        <a16:creationId xmlns:a16="http://schemas.microsoft.com/office/drawing/2014/main" id="{4D1408EF-4916-F022-096F-5DBF27006B52}"/>
                      </a:ext>
                    </a:extLst>
                  </p:cNvPr>
                  <p:cNvPicPr/>
                  <p:nvPr/>
                </p:nvPicPr>
                <p:blipFill>
                  <a:blip r:embed="rId6" cstate="print"/>
                  <a:stretch>
                    <a:fillRect/>
                  </a:stretch>
                </p:blipFill>
                <p:spPr>
                  <a:xfrm>
                    <a:off x="11855326" y="4459454"/>
                    <a:ext cx="645768" cy="20256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pic>
                <p:nvPicPr>
                  <p:cNvPr id="25" name="object 19">
                    <a:extLst>
                      <a:ext uri="{FF2B5EF4-FFF2-40B4-BE49-F238E27FC236}">
                        <a16:creationId xmlns:a16="http://schemas.microsoft.com/office/drawing/2014/main" id="{2F8BA60E-BB9C-53E5-C418-10BA92A1C96C}"/>
                      </a:ext>
                    </a:extLst>
                  </p:cNvPr>
                  <p:cNvPicPr/>
                  <p:nvPr/>
                </p:nvPicPr>
                <p:blipFill>
                  <a:blip r:embed="rId7" cstate="print"/>
                  <a:stretch>
                    <a:fillRect/>
                  </a:stretch>
                </p:blipFill>
                <p:spPr>
                  <a:xfrm>
                    <a:off x="11273526" y="4450316"/>
                    <a:ext cx="443204" cy="21322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pic>
              <p:nvPicPr>
                <p:cNvPr id="21" name="object 20">
                  <a:extLst>
                    <a:ext uri="{FF2B5EF4-FFF2-40B4-BE49-F238E27FC236}">
                      <a16:creationId xmlns:a16="http://schemas.microsoft.com/office/drawing/2014/main" id="{32D7CE20-04D2-5A9C-1D38-18F20CF3A1F9}"/>
                    </a:ext>
                  </a:extLst>
                </p:cNvPr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1011563" y="4457931"/>
                  <a:ext cx="162965" cy="20256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sp>
            <p:nvSpPr>
              <p:cNvPr id="19" name="object 22">
                <a:extLst>
                  <a:ext uri="{FF2B5EF4-FFF2-40B4-BE49-F238E27FC236}">
                    <a16:creationId xmlns:a16="http://schemas.microsoft.com/office/drawing/2014/main" id="{9096C18A-276C-A3E3-F569-2620FB2931A0}"/>
                  </a:ext>
                </a:extLst>
              </p:cNvPr>
              <p:cNvSpPr/>
              <p:nvPr/>
            </p:nvSpPr>
            <p:spPr>
              <a:xfrm>
                <a:off x="11214127" y="4450316"/>
                <a:ext cx="26034" cy="21018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210185">
                    <a:moveTo>
                      <a:pt x="25891" y="210179"/>
                    </a:moveTo>
                    <a:lnTo>
                      <a:pt x="0" y="210179"/>
                    </a:lnTo>
                    <a:lnTo>
                      <a:pt x="0" y="0"/>
                    </a:lnTo>
                    <a:lnTo>
                      <a:pt x="25891" y="0"/>
                    </a:lnTo>
                    <a:lnTo>
                      <a:pt x="25891" y="21017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D2EC513E-8BFE-6CF1-E23A-5B0A17865176}"/>
                </a:ext>
              </a:extLst>
            </p:cNvPr>
            <p:cNvSpPr/>
            <p:nvPr/>
          </p:nvSpPr>
          <p:spPr>
            <a:xfrm>
              <a:off x="12531555" y="4450316"/>
              <a:ext cx="26034" cy="210185"/>
            </a:xfrm>
            <a:custGeom>
              <a:avLst/>
              <a:gdLst/>
              <a:ahLst/>
              <a:cxnLst/>
              <a:rect l="l" t="t" r="r" b="b"/>
              <a:pathLst>
                <a:path w="26034" h="210185">
                  <a:moveTo>
                    <a:pt x="25891" y="210179"/>
                  </a:moveTo>
                  <a:lnTo>
                    <a:pt x="0" y="210179"/>
                  </a:lnTo>
                  <a:lnTo>
                    <a:pt x="0" y="0"/>
                  </a:lnTo>
                  <a:lnTo>
                    <a:pt x="25891" y="0"/>
                  </a:lnTo>
                  <a:lnTo>
                    <a:pt x="25891" y="2101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7652" y="-3889"/>
            <a:ext cx="20093940" cy="11308715"/>
            <a:chOff x="10661" y="0"/>
            <a:chExt cx="2009394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1" y="0"/>
              <a:ext cx="20093438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32019" y="1926642"/>
              <a:ext cx="11861800" cy="2433955"/>
            </a:xfrm>
            <a:custGeom>
              <a:avLst/>
              <a:gdLst/>
              <a:ahLst/>
              <a:cxnLst/>
              <a:rect l="l" t="t" r="r" b="b"/>
              <a:pathLst>
                <a:path w="11861800" h="2433954">
                  <a:moveTo>
                    <a:pt x="11861418" y="2433814"/>
                  </a:moveTo>
                  <a:lnTo>
                    <a:pt x="0" y="2433814"/>
                  </a:lnTo>
                  <a:lnTo>
                    <a:pt x="0" y="0"/>
                  </a:lnTo>
                  <a:lnTo>
                    <a:pt x="11861418" y="0"/>
                  </a:lnTo>
                  <a:lnTo>
                    <a:pt x="11861418" y="2433814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6997" y="5169190"/>
              <a:ext cx="8155867" cy="34588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285" y="3327837"/>
              <a:ext cx="6989220" cy="715675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50367" y="406643"/>
            <a:ext cx="15093833" cy="105028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750" b="1" spc="-705" dirty="0">
                <a:solidFill>
                  <a:srgbClr val="004577"/>
                </a:solidFill>
                <a:latin typeface="Tahoma"/>
                <a:cs typeface="Tahoma"/>
              </a:rPr>
              <a:t>B</a:t>
            </a:r>
            <a:r>
              <a:rPr sz="6750" b="1" spc="-505" dirty="0">
                <a:solidFill>
                  <a:srgbClr val="004577"/>
                </a:solidFill>
                <a:latin typeface="Tahoma"/>
                <a:cs typeface="Tahoma"/>
              </a:rPr>
              <a:t>e</a:t>
            </a:r>
            <a:r>
              <a:rPr sz="6750" b="1" spc="-509" dirty="0">
                <a:solidFill>
                  <a:srgbClr val="004577"/>
                </a:solidFill>
                <a:latin typeface="Tahoma"/>
                <a:cs typeface="Tahoma"/>
              </a:rPr>
              <a:t>s</a:t>
            </a:r>
            <a:r>
              <a:rPr sz="6750" b="1" spc="-5" dirty="0">
                <a:solidFill>
                  <a:srgbClr val="004577"/>
                </a:solidFill>
                <a:latin typeface="Tahoma"/>
                <a:cs typeface="Tahoma"/>
              </a:rPr>
              <a:t>t</a:t>
            </a:r>
            <a:r>
              <a:rPr sz="6750" b="1" spc="-6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550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95" dirty="0">
                <a:solidFill>
                  <a:srgbClr val="004577"/>
                </a:solidFill>
                <a:latin typeface="Tahoma"/>
                <a:cs typeface="Tahoma"/>
              </a:rPr>
              <a:t>v</a:t>
            </a:r>
            <a:r>
              <a:rPr sz="6750" b="1" spc="-550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40" dirty="0">
                <a:solidFill>
                  <a:srgbClr val="004577"/>
                </a:solidFill>
                <a:latin typeface="Tahoma"/>
                <a:cs typeface="Tahoma"/>
              </a:rPr>
              <a:t>il</a:t>
            </a:r>
            <a:r>
              <a:rPr sz="6750" b="1" spc="-550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85" dirty="0">
                <a:solidFill>
                  <a:srgbClr val="004577"/>
                </a:solidFill>
                <a:latin typeface="Tahoma"/>
                <a:cs typeface="Tahoma"/>
              </a:rPr>
              <a:t>b</a:t>
            </a:r>
            <a:r>
              <a:rPr sz="6750" b="1" spc="-540" dirty="0">
                <a:solidFill>
                  <a:srgbClr val="004577"/>
                </a:solidFill>
                <a:latin typeface="Tahoma"/>
                <a:cs typeface="Tahoma"/>
              </a:rPr>
              <a:t>l</a:t>
            </a:r>
            <a:r>
              <a:rPr sz="6750" b="1" spc="-10" dirty="0">
                <a:solidFill>
                  <a:srgbClr val="004577"/>
                </a:solidFill>
                <a:latin typeface="Tahoma"/>
                <a:cs typeface="Tahoma"/>
              </a:rPr>
              <a:t>e</a:t>
            </a:r>
            <a:r>
              <a:rPr sz="6750" b="1" spc="-75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lang="en-GB" sz="6750" b="1" spc="-75" dirty="0">
                <a:solidFill>
                  <a:srgbClr val="004577"/>
                </a:solidFill>
                <a:latin typeface="Tahoma"/>
                <a:cs typeface="Tahoma"/>
              </a:rPr>
              <a:t>rate </a:t>
            </a:r>
            <a:r>
              <a:rPr sz="6750" b="1" spc="-540" dirty="0">
                <a:solidFill>
                  <a:srgbClr val="004577"/>
                </a:solidFill>
                <a:latin typeface="Tahoma"/>
                <a:cs typeface="Tahoma"/>
              </a:rPr>
              <a:t>i</a:t>
            </a:r>
            <a:r>
              <a:rPr sz="6750" b="1" spc="-10" dirty="0">
                <a:solidFill>
                  <a:srgbClr val="004577"/>
                </a:solidFill>
                <a:latin typeface="Tahoma"/>
                <a:cs typeface="Tahoma"/>
              </a:rPr>
              <a:t>n</a:t>
            </a:r>
            <a:r>
              <a:rPr sz="6750" b="1" spc="-370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560" dirty="0">
                <a:solidFill>
                  <a:srgbClr val="004577"/>
                </a:solidFill>
                <a:latin typeface="Tahoma"/>
                <a:cs typeface="Tahoma"/>
              </a:rPr>
              <a:t>different</a:t>
            </a:r>
            <a:r>
              <a:rPr sz="6750" b="1" spc="-605" dirty="0">
                <a:solidFill>
                  <a:srgbClr val="004577"/>
                </a:solidFill>
                <a:latin typeface="Tahoma"/>
                <a:cs typeface="Tahoma"/>
              </a:rPr>
              <a:t> </a:t>
            </a:r>
            <a:r>
              <a:rPr sz="6750" b="1" spc="-1045" dirty="0">
                <a:solidFill>
                  <a:srgbClr val="004577"/>
                </a:solidFill>
                <a:latin typeface="Tahoma"/>
                <a:cs typeface="Tahoma"/>
              </a:rPr>
              <a:t>w</a:t>
            </a:r>
            <a:r>
              <a:rPr sz="6750" b="1" spc="-550" dirty="0">
                <a:solidFill>
                  <a:srgbClr val="004577"/>
                </a:solidFill>
                <a:latin typeface="Tahoma"/>
                <a:cs typeface="Tahoma"/>
              </a:rPr>
              <a:t>a</a:t>
            </a:r>
            <a:r>
              <a:rPr sz="6750" b="1" spc="-575" dirty="0">
                <a:solidFill>
                  <a:srgbClr val="004577"/>
                </a:solidFill>
                <a:latin typeface="Tahoma"/>
                <a:cs typeface="Tahoma"/>
              </a:rPr>
              <a:t>y</a:t>
            </a:r>
            <a:r>
              <a:rPr sz="6750" b="1" spc="-5" dirty="0">
                <a:solidFill>
                  <a:srgbClr val="004577"/>
                </a:solidFill>
                <a:latin typeface="Tahoma"/>
                <a:cs typeface="Tahoma"/>
              </a:rPr>
              <a:t>s</a:t>
            </a:r>
            <a:endParaRPr sz="67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5544" y="2099766"/>
            <a:ext cx="11492506" cy="2192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1854200" indent="-6350">
              <a:lnSpc>
                <a:spcPct val="110800"/>
              </a:lnSpc>
              <a:spcBef>
                <a:spcPts val="100"/>
              </a:spcBef>
            </a:pPr>
            <a:r>
              <a:rPr sz="2200" spc="-10" dirty="0">
                <a:solidFill>
                  <a:srgbClr val="010001"/>
                </a:solidFill>
                <a:latin typeface="Verdana"/>
                <a:cs typeface="Verdana"/>
              </a:rPr>
              <a:t>Our winning formula consists of </a:t>
            </a:r>
            <a:r>
              <a:rPr sz="2200" b="1" spc="-160" dirty="0">
                <a:solidFill>
                  <a:srgbClr val="010001"/>
                </a:solidFill>
                <a:latin typeface="Tahoma"/>
                <a:cs typeface="Tahoma"/>
              </a:rPr>
              <a:t>consolidating </a:t>
            </a:r>
            <a:r>
              <a:rPr sz="2200" b="1" spc="-130" dirty="0">
                <a:solidFill>
                  <a:srgbClr val="010001"/>
                </a:solidFill>
                <a:latin typeface="Tahoma"/>
                <a:cs typeface="Tahoma"/>
              </a:rPr>
              <a:t>the </a:t>
            </a:r>
            <a:r>
              <a:rPr sz="2200" b="1" spc="-140" dirty="0">
                <a:solidFill>
                  <a:srgbClr val="010001"/>
                </a:solidFill>
                <a:latin typeface="Tahoma"/>
                <a:cs typeface="Tahoma"/>
              </a:rPr>
              <a:t>direct </a:t>
            </a:r>
            <a:r>
              <a:rPr sz="2200" b="1" spc="-155" dirty="0">
                <a:solidFill>
                  <a:srgbClr val="010001"/>
                </a:solidFill>
                <a:latin typeface="Tahoma"/>
                <a:cs typeface="Tahoma"/>
              </a:rPr>
              <a:t>purchase </a:t>
            </a:r>
            <a:r>
              <a:rPr sz="2200" b="1" spc="-90" dirty="0">
                <a:solidFill>
                  <a:srgbClr val="010001"/>
                </a:solidFill>
                <a:latin typeface="Tahoma"/>
                <a:cs typeface="Tahoma"/>
              </a:rPr>
              <a:t>of</a:t>
            </a:r>
            <a:r>
              <a:rPr lang="en-GB" sz="2200" b="1" spc="-9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50" dirty="0">
                <a:solidFill>
                  <a:srgbClr val="010001"/>
                </a:solidFill>
                <a:latin typeface="Tahoma"/>
                <a:cs typeface="Tahoma"/>
              </a:rPr>
              <a:t>products</a:t>
            </a:r>
            <a:r>
              <a:rPr sz="2200" b="1" spc="-5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20" dirty="0">
                <a:solidFill>
                  <a:srgbClr val="010001"/>
                </a:solidFill>
                <a:latin typeface="Tahoma"/>
                <a:cs typeface="Tahoma"/>
              </a:rPr>
              <a:t>from</a:t>
            </a:r>
            <a:r>
              <a:rPr sz="2200" b="1" spc="-229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50" dirty="0">
                <a:solidFill>
                  <a:srgbClr val="010001"/>
                </a:solidFill>
                <a:latin typeface="Tahoma"/>
                <a:cs typeface="Tahoma"/>
              </a:rPr>
              <a:t>various</a:t>
            </a:r>
            <a:r>
              <a:rPr sz="2200" b="1" spc="-4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40" dirty="0">
                <a:solidFill>
                  <a:srgbClr val="010001"/>
                </a:solidFill>
                <a:latin typeface="Tahoma"/>
                <a:cs typeface="Tahoma"/>
              </a:rPr>
              <a:t>sources</a:t>
            </a:r>
            <a:r>
              <a:rPr sz="2200" b="1" spc="35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85" dirty="0">
                <a:solidFill>
                  <a:srgbClr val="010001"/>
                </a:solidFill>
                <a:latin typeface="Tahoma"/>
                <a:cs typeface="Tahoma"/>
              </a:rPr>
              <a:t>in</a:t>
            </a:r>
            <a:r>
              <a:rPr sz="2200" b="1" spc="-8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5" dirty="0">
                <a:solidFill>
                  <a:srgbClr val="010001"/>
                </a:solidFill>
                <a:latin typeface="Tahoma"/>
                <a:cs typeface="Tahoma"/>
              </a:rPr>
              <a:t>a</a:t>
            </a:r>
            <a:r>
              <a:rPr sz="2200" b="1" spc="5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65" dirty="0">
                <a:solidFill>
                  <a:srgbClr val="010001"/>
                </a:solidFill>
                <a:latin typeface="Tahoma"/>
                <a:cs typeface="Tahoma"/>
              </a:rPr>
              <a:t>powerful</a:t>
            </a:r>
            <a:r>
              <a:rPr sz="2200" b="1" spc="-10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55" dirty="0">
                <a:solidFill>
                  <a:srgbClr val="010001"/>
                </a:solidFill>
                <a:latin typeface="Tahoma"/>
                <a:cs typeface="Tahoma"/>
              </a:rPr>
              <a:t>technological</a:t>
            </a:r>
            <a:r>
              <a:rPr sz="2200" b="1" spc="3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b="1" spc="-145" dirty="0">
                <a:solidFill>
                  <a:srgbClr val="010001"/>
                </a:solidFill>
                <a:latin typeface="Tahoma"/>
                <a:cs typeface="Tahoma"/>
              </a:rPr>
              <a:t>platform</a:t>
            </a:r>
            <a:r>
              <a:rPr sz="2200" b="1" spc="-220" dirty="0">
                <a:solidFill>
                  <a:srgbClr val="010001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010001"/>
                </a:solidFill>
                <a:latin typeface="Verdana"/>
                <a:cs typeface="Verdana"/>
              </a:rPr>
              <a:t>that</a:t>
            </a:r>
            <a:endParaRPr sz="2200" dirty="0">
              <a:latin typeface="Verdana"/>
              <a:cs typeface="Verdana"/>
            </a:endParaRPr>
          </a:p>
          <a:p>
            <a:pPr marL="12700" marR="5080" indent="13335">
              <a:lnSpc>
                <a:spcPct val="103499"/>
              </a:lnSpc>
              <a:spcBef>
                <a:spcPts val="70"/>
              </a:spcBef>
            </a:pPr>
            <a:r>
              <a:rPr sz="2250" spc="-50" dirty="0">
                <a:solidFill>
                  <a:srgbClr val="010001"/>
                </a:solidFill>
                <a:latin typeface="Verdana"/>
                <a:cs typeface="Verdana"/>
              </a:rPr>
              <a:t>drives</a:t>
            </a:r>
            <a:r>
              <a:rPr sz="2250" spc="-21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010001"/>
                </a:solidFill>
                <a:latin typeface="Verdana"/>
                <a:cs typeface="Verdana"/>
              </a:rPr>
              <a:t>the</a:t>
            </a:r>
            <a:r>
              <a:rPr sz="2250" spc="-114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50" dirty="0">
                <a:solidFill>
                  <a:srgbClr val="010001"/>
                </a:solidFill>
                <a:latin typeface="Verdana"/>
                <a:cs typeface="Verdana"/>
              </a:rPr>
              <a:t>entire</a:t>
            </a:r>
            <a:r>
              <a:rPr sz="2250" spc="-3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55" dirty="0">
                <a:solidFill>
                  <a:srgbClr val="010001"/>
                </a:solidFill>
                <a:latin typeface="Verdana"/>
                <a:cs typeface="Verdana"/>
              </a:rPr>
              <a:t>process</a:t>
            </a:r>
            <a:r>
              <a:rPr sz="2250" spc="-6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35" dirty="0">
                <a:solidFill>
                  <a:srgbClr val="010001"/>
                </a:solidFill>
                <a:latin typeface="Verdana"/>
                <a:cs typeface="Verdana"/>
              </a:rPr>
              <a:t>in</a:t>
            </a:r>
            <a:r>
              <a:rPr sz="2250" spc="-5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lang="en-GB" sz="2250" spc="-55" dirty="0">
                <a:solidFill>
                  <a:srgbClr val="010001"/>
                </a:solidFill>
                <a:latin typeface="Verdana"/>
                <a:cs typeface="Verdana"/>
              </a:rPr>
              <a:t>real-time</a:t>
            </a:r>
            <a:r>
              <a:rPr sz="2250" spc="-55" dirty="0">
                <a:solidFill>
                  <a:srgbClr val="010001"/>
                </a:solidFill>
                <a:latin typeface="Verdana"/>
                <a:cs typeface="Verdana"/>
              </a:rPr>
              <a:t>,</a:t>
            </a:r>
            <a:r>
              <a:rPr sz="2250" spc="-21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010001"/>
                </a:solidFill>
                <a:latin typeface="Verdana"/>
                <a:cs typeface="Verdana"/>
              </a:rPr>
              <a:t>from</a:t>
            </a:r>
            <a:r>
              <a:rPr sz="2250" spc="-20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010001"/>
                </a:solidFill>
                <a:latin typeface="Verdana"/>
                <a:cs typeface="Verdana"/>
              </a:rPr>
              <a:t>the</a:t>
            </a:r>
            <a:r>
              <a:rPr sz="2250" spc="-12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50" dirty="0">
                <a:solidFill>
                  <a:srgbClr val="010001"/>
                </a:solidFill>
                <a:latin typeface="Verdana"/>
                <a:cs typeface="Verdana"/>
              </a:rPr>
              <a:t>search</a:t>
            </a:r>
            <a:r>
              <a:rPr sz="2250" spc="-204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35" dirty="0">
                <a:solidFill>
                  <a:srgbClr val="010001"/>
                </a:solidFill>
                <a:latin typeface="Verdana"/>
                <a:cs typeface="Verdana"/>
              </a:rPr>
              <a:t>to</a:t>
            </a:r>
            <a:r>
              <a:rPr sz="2250" spc="-21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45" dirty="0">
                <a:solidFill>
                  <a:srgbClr val="010001"/>
                </a:solidFill>
                <a:latin typeface="Verdana"/>
                <a:cs typeface="Verdana"/>
              </a:rPr>
              <a:t>the</a:t>
            </a:r>
            <a:r>
              <a:rPr sz="2250" spc="-10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50" dirty="0">
                <a:solidFill>
                  <a:srgbClr val="010001"/>
                </a:solidFill>
                <a:latin typeface="Verdana"/>
                <a:cs typeface="Verdana"/>
              </a:rPr>
              <a:t>online</a:t>
            </a:r>
            <a:r>
              <a:rPr sz="2250" spc="-4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endParaRPr lang="en-GB" sz="2250" spc="-40" dirty="0">
              <a:solidFill>
                <a:srgbClr val="010001"/>
              </a:solidFill>
              <a:latin typeface="Verdana"/>
              <a:cs typeface="Verdana"/>
            </a:endParaRPr>
          </a:p>
          <a:p>
            <a:pPr marL="12700" marR="5080" indent="13335">
              <a:lnSpc>
                <a:spcPct val="103499"/>
              </a:lnSpc>
              <a:spcBef>
                <a:spcPts val="70"/>
              </a:spcBef>
            </a:pPr>
            <a:r>
              <a:rPr sz="2250" spc="-55" dirty="0">
                <a:solidFill>
                  <a:srgbClr val="010001"/>
                </a:solidFill>
                <a:latin typeface="Verdana"/>
                <a:cs typeface="Verdana"/>
              </a:rPr>
              <a:t>reservation. </a:t>
            </a:r>
            <a:r>
              <a:rPr sz="2250" spc="-77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50" spc="-55" dirty="0">
                <a:solidFill>
                  <a:srgbClr val="010001"/>
                </a:solidFill>
                <a:latin typeface="Verdana"/>
                <a:cs typeface="Verdana"/>
              </a:rPr>
              <a:t>This </a:t>
            </a:r>
            <a:r>
              <a:rPr sz="2250" spc="-65" dirty="0">
                <a:solidFill>
                  <a:srgbClr val="010001"/>
                </a:solidFill>
                <a:latin typeface="Verdana"/>
                <a:cs typeface="Verdana"/>
              </a:rPr>
              <a:t>platform </a:t>
            </a:r>
            <a:r>
              <a:rPr sz="2250" spc="-40" dirty="0">
                <a:solidFill>
                  <a:srgbClr val="010001"/>
                </a:solidFill>
                <a:latin typeface="Verdana"/>
                <a:cs typeface="Verdana"/>
              </a:rPr>
              <a:t>is </a:t>
            </a:r>
            <a:r>
              <a:rPr sz="2250" spc="-60" dirty="0">
                <a:solidFill>
                  <a:srgbClr val="010001"/>
                </a:solidFill>
                <a:latin typeface="Verdana"/>
                <a:cs typeface="Verdana"/>
              </a:rPr>
              <a:t>powered </a:t>
            </a:r>
            <a:r>
              <a:rPr sz="2250" spc="-40" dirty="0">
                <a:solidFill>
                  <a:srgbClr val="010001"/>
                </a:solidFill>
                <a:latin typeface="Verdana"/>
                <a:cs typeface="Verdana"/>
              </a:rPr>
              <a:t>by </a:t>
            </a:r>
            <a:r>
              <a:rPr sz="2250" spc="-65" dirty="0">
                <a:solidFill>
                  <a:srgbClr val="010001"/>
                </a:solidFill>
                <a:latin typeface="Verdana"/>
                <a:cs typeface="Verdana"/>
              </a:rPr>
              <a:t>selected providers </a:t>
            </a:r>
            <a:r>
              <a:rPr sz="2250" spc="-40" dirty="0">
                <a:solidFill>
                  <a:srgbClr val="010001"/>
                </a:solidFill>
                <a:latin typeface="Verdana"/>
                <a:cs typeface="Verdana"/>
              </a:rPr>
              <a:t>on </a:t>
            </a:r>
            <a:r>
              <a:rPr sz="2250" spc="-50" dirty="0">
                <a:solidFill>
                  <a:srgbClr val="010001"/>
                </a:solidFill>
                <a:latin typeface="Verdana"/>
                <a:cs typeface="Verdana"/>
              </a:rPr>
              <a:t>six </a:t>
            </a:r>
            <a:endParaRPr lang="en-GB" sz="2250" spc="-50" dirty="0">
              <a:solidFill>
                <a:srgbClr val="010001"/>
              </a:solidFill>
              <a:latin typeface="Verdana"/>
              <a:cs typeface="Verdana"/>
            </a:endParaRPr>
          </a:p>
          <a:p>
            <a:pPr marL="12700" marR="5080" indent="13335">
              <a:lnSpc>
                <a:spcPct val="103499"/>
              </a:lnSpc>
              <a:spcBef>
                <a:spcPts val="70"/>
              </a:spcBef>
            </a:pPr>
            <a:r>
              <a:rPr sz="2250" spc="-70" dirty="0">
                <a:solidFill>
                  <a:srgbClr val="010001"/>
                </a:solidFill>
                <a:latin typeface="Verdana"/>
                <a:cs typeface="Verdana"/>
              </a:rPr>
              <a:t>continents </a:t>
            </a:r>
            <a:r>
              <a:rPr sz="2250" spc="-40" dirty="0">
                <a:solidFill>
                  <a:srgbClr val="010001"/>
                </a:solidFill>
                <a:latin typeface="Verdana"/>
                <a:cs typeface="Verdana"/>
              </a:rPr>
              <a:t>at </a:t>
            </a:r>
            <a:r>
              <a:rPr sz="2250" spc="-65" dirty="0">
                <a:solidFill>
                  <a:srgbClr val="010001"/>
                </a:solidFill>
                <a:latin typeface="Verdana"/>
                <a:cs typeface="Verdana"/>
              </a:rPr>
              <a:t>highly</a:t>
            </a:r>
            <a:r>
              <a:rPr lang="en-GB" sz="2250" spc="-6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010001"/>
                </a:solidFill>
                <a:latin typeface="Verdana"/>
                <a:cs typeface="Verdana"/>
              </a:rPr>
              <a:t>competitive</a:t>
            </a:r>
            <a:r>
              <a:rPr sz="2200" spc="-1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010001"/>
                </a:solidFill>
                <a:latin typeface="Verdana"/>
                <a:cs typeface="Verdana"/>
              </a:rPr>
              <a:t>prices,</a:t>
            </a:r>
            <a:r>
              <a:rPr sz="2200" spc="-16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010001"/>
                </a:solidFill>
                <a:latin typeface="Verdana"/>
                <a:cs typeface="Verdana"/>
              </a:rPr>
              <a:t>with</a:t>
            </a:r>
            <a:r>
              <a:rPr sz="2200" spc="-16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010001"/>
                </a:solidFill>
                <a:latin typeface="Verdana"/>
                <a:cs typeface="Verdana"/>
              </a:rPr>
              <a:t>the</a:t>
            </a:r>
            <a:r>
              <a:rPr sz="2200" spc="-6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010001"/>
                </a:solidFill>
                <a:latin typeface="Verdana"/>
                <a:cs typeface="Verdana"/>
              </a:rPr>
              <a:t>continuous</a:t>
            </a:r>
            <a:r>
              <a:rPr sz="220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25" dirty="0">
                <a:solidFill>
                  <a:srgbClr val="010001"/>
                </a:solidFill>
                <a:latin typeface="Verdana"/>
                <a:cs typeface="Verdana"/>
              </a:rPr>
              <a:t>help</a:t>
            </a:r>
            <a:r>
              <a:rPr sz="2200" spc="-6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20" dirty="0">
                <a:solidFill>
                  <a:srgbClr val="010001"/>
                </a:solidFill>
                <a:latin typeface="Verdana"/>
                <a:cs typeface="Verdana"/>
              </a:rPr>
              <a:t>of</a:t>
            </a:r>
            <a:r>
              <a:rPr sz="2200" spc="-27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endParaRPr lang="en-GB" sz="2200" spc="-275" dirty="0">
              <a:solidFill>
                <a:srgbClr val="010001"/>
              </a:solidFill>
              <a:latin typeface="Verdana"/>
              <a:cs typeface="Verdana"/>
            </a:endParaRPr>
          </a:p>
          <a:p>
            <a:pPr marL="12700" marR="5080" indent="13335">
              <a:lnSpc>
                <a:spcPct val="103499"/>
              </a:lnSpc>
              <a:spcBef>
                <a:spcPts val="70"/>
              </a:spcBef>
            </a:pPr>
            <a:r>
              <a:rPr sz="2200" spc="-25" dirty="0">
                <a:solidFill>
                  <a:srgbClr val="010001"/>
                </a:solidFill>
                <a:latin typeface="Verdana"/>
                <a:cs typeface="Verdana"/>
              </a:rPr>
              <a:t>the</a:t>
            </a:r>
            <a:r>
              <a:rPr sz="2200" spc="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010001"/>
                </a:solidFill>
                <a:latin typeface="Verdana"/>
                <a:cs typeface="Verdana"/>
              </a:rPr>
              <a:t>best</a:t>
            </a:r>
            <a:r>
              <a:rPr sz="2200" spc="-80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010001"/>
                </a:solidFill>
                <a:latin typeface="Verdana"/>
                <a:cs typeface="Verdana"/>
              </a:rPr>
              <a:t>support</a:t>
            </a:r>
            <a:r>
              <a:rPr sz="2200" spc="-75" dirty="0">
                <a:solidFill>
                  <a:srgbClr val="010001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010001"/>
                </a:solidFill>
                <a:latin typeface="Verdana"/>
                <a:cs typeface="Verdana"/>
              </a:rPr>
              <a:t>centers.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75050" y="2706438"/>
            <a:ext cx="1846964" cy="3398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06400" algn="l"/>
              </a:tabLst>
            </a:pPr>
            <a:r>
              <a:rPr lang="en-GB" sz="3200" b="1" baseline="-20202" dirty="0">
                <a:solidFill>
                  <a:schemeClr val="tx2"/>
                </a:solidFill>
                <a:latin typeface="Arial"/>
                <a:cs typeface="Arial"/>
              </a:rPr>
              <a:t>Hotel Chains</a:t>
            </a:r>
            <a:endParaRPr sz="3200" b="1" baseline="-20202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90395" y="9831202"/>
            <a:ext cx="5305281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40995" algn="l"/>
              </a:tabLst>
            </a:pPr>
            <a:r>
              <a:rPr sz="2000" b="1" spc="-5" dirty="0">
                <a:solidFill>
                  <a:srgbClr val="004577"/>
                </a:solidFill>
                <a:latin typeface="Arial"/>
                <a:cs typeface="Arial"/>
              </a:rPr>
              <a:t>A</a:t>
            </a:r>
            <a:r>
              <a:rPr lang="en-GB" sz="2000" b="1" spc="-5" dirty="0">
                <a:solidFill>
                  <a:srgbClr val="004577"/>
                </a:solidFill>
                <a:latin typeface="Arial"/>
                <a:cs typeface="Arial"/>
              </a:rPr>
              <a:t>c</a:t>
            </a:r>
            <a:r>
              <a:rPr sz="2000" b="1" spc="-85" dirty="0" err="1">
                <a:solidFill>
                  <a:srgbClr val="004577"/>
                </a:solidFill>
                <a:latin typeface="Arial"/>
                <a:cs typeface="Arial"/>
              </a:rPr>
              <a:t>cou</a:t>
            </a:r>
            <a:r>
              <a:rPr sz="2000" b="1" spc="-5" dirty="0" err="1">
                <a:solidFill>
                  <a:srgbClr val="004577"/>
                </a:solidFill>
                <a:latin typeface="Arial"/>
                <a:cs typeface="Arial"/>
              </a:rPr>
              <a:t>n</a:t>
            </a:r>
            <a:r>
              <a:rPr lang="en-GB" sz="2000" b="1" spc="-5" dirty="0">
                <a:solidFill>
                  <a:srgbClr val="004577"/>
                </a:solidFill>
                <a:latin typeface="Arial"/>
                <a:cs typeface="Arial"/>
              </a:rPr>
              <a:t>ting &amp; Payment Integrations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33431" y="3498418"/>
            <a:ext cx="18487410" cy="6987774"/>
            <a:chOff x="433431" y="3498418"/>
            <a:chExt cx="18487410" cy="6987774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5256" y="4765585"/>
              <a:ext cx="1949488" cy="59855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34447" y="8218312"/>
              <a:ext cx="1258029" cy="5376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43586" y="5131114"/>
              <a:ext cx="1239752" cy="51935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4887" y="6669382"/>
              <a:ext cx="1020435" cy="5269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22189" y="8391938"/>
              <a:ext cx="857470" cy="5665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144200" y="6645014"/>
              <a:ext cx="805687" cy="5559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57082" y="5390031"/>
              <a:ext cx="1794138" cy="24825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207281" y="6669382"/>
              <a:ext cx="700597" cy="52849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18930" y="4841737"/>
              <a:ext cx="823963" cy="4462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49796" y="4439655"/>
              <a:ext cx="1120955" cy="3244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985169" y="6669382"/>
              <a:ext cx="680797" cy="5224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44744" y="3498418"/>
              <a:ext cx="734104" cy="4797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23750" y="3685751"/>
              <a:ext cx="1187969" cy="2878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422014" y="4054326"/>
              <a:ext cx="839193" cy="2954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707340" y="6669382"/>
              <a:ext cx="478233" cy="5178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46924" y="8704161"/>
              <a:ext cx="957990" cy="24368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988599" y="6641968"/>
              <a:ext cx="348775" cy="55590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241927" y="6667860"/>
              <a:ext cx="353344" cy="5193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719273" y="6641968"/>
              <a:ext cx="333545" cy="5452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706705" y="6669382"/>
              <a:ext cx="318314" cy="51783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223014" y="6669382"/>
              <a:ext cx="296992" cy="51783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8404390" y="6812548"/>
              <a:ext cx="333545" cy="3883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97768" y="9459677"/>
              <a:ext cx="426107" cy="43084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78705" y="9661657"/>
              <a:ext cx="325714" cy="33909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00878" y="9708325"/>
              <a:ext cx="309163" cy="3492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65175" y="9752595"/>
              <a:ext cx="326539" cy="37362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53816" y="9815040"/>
              <a:ext cx="297741" cy="35726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80571" y="9904797"/>
              <a:ext cx="372344" cy="41190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57193" y="10006993"/>
              <a:ext cx="350984" cy="40487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3431" y="6665829"/>
              <a:ext cx="397893" cy="396624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4663801" y="6641979"/>
              <a:ext cx="4257040" cy="554990"/>
            </a:xfrm>
            <a:custGeom>
              <a:avLst/>
              <a:gdLst/>
              <a:ahLst/>
              <a:cxnLst/>
              <a:rect l="l" t="t" r="r" b="b"/>
              <a:pathLst>
                <a:path w="4257040" h="554990">
                  <a:moveTo>
                    <a:pt x="105092" y="27406"/>
                  </a:moveTo>
                  <a:lnTo>
                    <a:pt x="0" y="27406"/>
                  </a:lnTo>
                  <a:lnTo>
                    <a:pt x="0" y="545249"/>
                  </a:lnTo>
                  <a:lnTo>
                    <a:pt x="105092" y="545249"/>
                  </a:lnTo>
                  <a:lnTo>
                    <a:pt x="105092" y="27406"/>
                  </a:lnTo>
                  <a:close/>
                </a:path>
                <a:path w="4257040" h="554990">
                  <a:moveTo>
                    <a:pt x="4256887" y="0"/>
                  </a:moveTo>
                  <a:lnTo>
                    <a:pt x="4151807" y="0"/>
                  </a:lnTo>
                  <a:lnTo>
                    <a:pt x="4151807" y="554380"/>
                  </a:lnTo>
                  <a:lnTo>
                    <a:pt x="4256887" y="554380"/>
                  </a:lnTo>
                  <a:lnTo>
                    <a:pt x="4256887" y="0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11654" y="10090672"/>
              <a:ext cx="325727" cy="3955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55540" y="7008106"/>
              <a:ext cx="369527" cy="24765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7186" y="6359571"/>
              <a:ext cx="318264" cy="21273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13263" y="6512433"/>
              <a:ext cx="313111" cy="20653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44663" y="6232854"/>
              <a:ext cx="318847" cy="202792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469781" y="8288722"/>
            <a:ext cx="2773452" cy="1982994"/>
            <a:chOff x="4622419" y="8203082"/>
            <a:chExt cx="2773452" cy="1982994"/>
          </a:xfrm>
        </p:grpSpPr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22419" y="9753534"/>
              <a:ext cx="909253" cy="432542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126545" y="9413897"/>
              <a:ext cx="909253" cy="25739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76246" y="9068167"/>
              <a:ext cx="1305243" cy="16905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533832" y="8775744"/>
              <a:ext cx="534586" cy="35029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26545" y="8458952"/>
              <a:ext cx="540678" cy="35029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791225" y="8247250"/>
              <a:ext cx="604646" cy="29851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23094" y="8203082"/>
              <a:ext cx="502602" cy="350298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F5E03FA-1671-4AE6-6873-BC84526D346A}"/>
              </a:ext>
            </a:extLst>
          </p:cNvPr>
          <p:cNvGrpSpPr/>
          <p:nvPr/>
        </p:nvGrpSpPr>
        <p:grpSpPr>
          <a:xfrm rot="16200000">
            <a:off x="17566856" y="8549366"/>
            <a:ext cx="3900912" cy="452755"/>
            <a:chOff x="8101038" y="9081874"/>
            <a:chExt cx="3900912" cy="452755"/>
          </a:xfrm>
        </p:grpSpPr>
        <p:sp>
          <p:nvSpPr>
            <p:cNvPr id="86" name="object 12">
              <a:extLst>
                <a:ext uri="{FF2B5EF4-FFF2-40B4-BE49-F238E27FC236}">
                  <a16:creationId xmlns:a16="http://schemas.microsoft.com/office/drawing/2014/main" id="{A4AD3DAE-E34F-7A2B-0B93-0A3240900F23}"/>
                </a:ext>
              </a:extLst>
            </p:cNvPr>
            <p:cNvSpPr/>
            <p:nvPr/>
          </p:nvSpPr>
          <p:spPr>
            <a:xfrm>
              <a:off x="8784882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004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13">
              <a:extLst>
                <a:ext uri="{FF2B5EF4-FFF2-40B4-BE49-F238E27FC236}">
                  <a16:creationId xmlns:a16="http://schemas.microsoft.com/office/drawing/2014/main" id="{E5EEABCF-C3CA-8BB3-A3D4-6D753FA0C74E}"/>
                </a:ext>
              </a:extLst>
            </p:cNvPr>
            <p:cNvSpPr/>
            <p:nvPr/>
          </p:nvSpPr>
          <p:spPr>
            <a:xfrm>
              <a:off x="810103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E96C2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8" name="object 14">
              <a:extLst>
                <a:ext uri="{FF2B5EF4-FFF2-40B4-BE49-F238E27FC236}">
                  <a16:creationId xmlns:a16="http://schemas.microsoft.com/office/drawing/2014/main" id="{D2796753-0C70-17A5-B160-A60F1E4871F6}"/>
                </a:ext>
              </a:extLst>
            </p:cNvPr>
            <p:cNvSpPr/>
            <p:nvPr/>
          </p:nvSpPr>
          <p:spPr>
            <a:xfrm>
              <a:off x="9467203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79B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15">
              <a:extLst>
                <a:ext uri="{FF2B5EF4-FFF2-40B4-BE49-F238E27FC236}">
                  <a16:creationId xmlns:a16="http://schemas.microsoft.com/office/drawing/2014/main" id="{A9519185-1A0E-1E0A-CCD0-02A78B0B8DA4}"/>
                </a:ext>
              </a:extLst>
            </p:cNvPr>
            <p:cNvSpPr/>
            <p:nvPr/>
          </p:nvSpPr>
          <p:spPr>
            <a:xfrm>
              <a:off x="10883628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F5A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16">
              <a:extLst>
                <a:ext uri="{FF2B5EF4-FFF2-40B4-BE49-F238E27FC236}">
                  <a16:creationId xmlns:a16="http://schemas.microsoft.com/office/drawing/2014/main" id="{141B4599-F8BD-0DBE-F4A1-9019A60429B5}"/>
                </a:ext>
              </a:extLst>
            </p:cNvPr>
            <p:cNvSpPr/>
            <p:nvPr/>
          </p:nvSpPr>
          <p:spPr>
            <a:xfrm>
              <a:off x="10218060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A78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17">
              <a:extLst>
                <a:ext uri="{FF2B5EF4-FFF2-40B4-BE49-F238E27FC236}">
                  <a16:creationId xmlns:a16="http://schemas.microsoft.com/office/drawing/2014/main" id="{810C24C7-E34E-E552-94A4-32D34906DE16}"/>
                </a:ext>
              </a:extLst>
            </p:cNvPr>
            <p:cNvSpPr/>
            <p:nvPr/>
          </p:nvSpPr>
          <p:spPr>
            <a:xfrm>
              <a:off x="11549195" y="9081874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52342" y="452342"/>
                  </a:moveTo>
                  <a:lnTo>
                    <a:pt x="0" y="452342"/>
                  </a:lnTo>
                  <a:lnTo>
                    <a:pt x="0" y="0"/>
                  </a:lnTo>
                  <a:lnTo>
                    <a:pt x="452342" y="0"/>
                  </a:lnTo>
                  <a:lnTo>
                    <a:pt x="452342" y="452342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835</Words>
  <Application>Microsoft Office PowerPoint</Application>
  <PresentationFormat>Custom</PresentationFormat>
  <Paragraphs>112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Microsoft Sans Serif</vt:lpstr>
      <vt:lpstr>Tahoma</vt:lpstr>
      <vt:lpstr>Trebuchet MS</vt:lpstr>
      <vt:lpstr>Verdana</vt:lpstr>
      <vt:lpstr>Office Theme</vt:lpstr>
      <vt:lpstr>PowerPoint Presentation</vt:lpstr>
      <vt:lpstr>PowerPoint Presentation</vt:lpstr>
      <vt:lpstr>PowerPoint Presentation</vt:lpstr>
      <vt:lpstr>About us</vt:lpstr>
      <vt:lpstr>Our advantages</vt:lpstr>
      <vt:lpstr>A global partner with local experts in each destination</vt:lpstr>
      <vt:lpstr>Our property portfolio in numbers</vt:lpstr>
      <vt:lpstr>Some of our partners</vt:lpstr>
      <vt:lpstr>Best available rate in different ways</vt:lpstr>
      <vt:lpstr>Our clients</vt:lpstr>
      <vt:lpstr>How RatesPro Works</vt:lpstr>
      <vt:lpstr>Here for you when you need it</vt:lpstr>
      <vt:lpstr>Rewarding your growth</vt:lpstr>
      <vt:lpstr>Payment options that suit you</vt:lpstr>
      <vt:lpstr>Our product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ratespro_presentation</dc:title>
  <cp:lastModifiedBy>Dragan Mihajlovic</cp:lastModifiedBy>
  <cp:revision>41</cp:revision>
  <dcterms:created xsi:type="dcterms:W3CDTF">2023-05-25T10:11:58Z</dcterms:created>
  <dcterms:modified xsi:type="dcterms:W3CDTF">2023-05-26T19:44:38Z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2023-01-01T00:00:00Z</vt:filetime>
  </property>
  <property fmtid="{D5CDD505-2E9C-101B-9397-08002B2CF9AE}" pid="3" name="Creator">
    <vt:lpwstr>WPS Writer</vt:lpwstr>
  </property>
  <property fmtid="{D5CDD505-2E9C-101B-9397-08002B2CF9AE}" pid="4" name="LastSaved">
    <vt:filetime>2023-05-25T00:00:00Z</vt:filetime>
  </property>
</Properties>
</file>