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10"/>
  </p:notesMasterIdLst>
  <p:sldIdLst>
    <p:sldId id="354" r:id="rId4"/>
    <p:sldId id="347" r:id="rId5"/>
    <p:sldId id="312" r:id="rId6"/>
    <p:sldId id="317" r:id="rId7"/>
    <p:sldId id="329" r:id="rId8"/>
    <p:sldId id="34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3" autoAdjust="0"/>
    <p:restoredTop sz="96229" autoAdjust="0"/>
  </p:normalViewPr>
  <p:slideViewPr>
    <p:cSldViewPr snapToGrid="0" showGuides="1">
      <p:cViewPr varScale="1">
        <p:scale>
          <a:sx n="69" d="100"/>
          <a:sy n="69" d="100"/>
        </p:scale>
        <p:origin x="792" y="60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AFD256D4-F82D-4EF3-B6CC-925A98ECAAC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92000" y="0"/>
            <a:ext cx="810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51A-181B-4B58-B35A-1F6224EB9AA9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0" y="3960000"/>
            <a:ext cx="4092000" cy="289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D408A2-3577-4E1F-94AC-4849DAE75D2E}"/>
              </a:ext>
            </a:extLst>
          </p:cNvPr>
          <p:cNvSpPr/>
          <p:nvPr userDrawn="1"/>
        </p:nvSpPr>
        <p:spPr>
          <a:xfrm>
            <a:off x="4200000" y="4050000"/>
            <a:ext cx="7992000" cy="2808000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9092292-87E0-4858-8B39-52728BD57D98}"/>
              </a:ext>
            </a:extLst>
          </p:cNvPr>
          <p:cNvSpPr/>
          <p:nvPr userDrawn="1"/>
        </p:nvSpPr>
        <p:spPr>
          <a:xfrm>
            <a:off x="0" y="4171950"/>
            <a:ext cx="12192000" cy="2686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D3DA1FB-52C4-46D5-91CE-3853F58B3ECA}"/>
              </a:ext>
            </a:extLst>
          </p:cNvPr>
          <p:cNvSpPr/>
          <p:nvPr userDrawn="1"/>
        </p:nvSpPr>
        <p:spPr>
          <a:xfrm>
            <a:off x="2421288" y="4676968"/>
            <a:ext cx="7349423" cy="744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E9AF5E5-FE2C-416F-B29F-BE8ED713E529}"/>
              </a:ext>
            </a:extLst>
          </p:cNvPr>
          <p:cNvGrpSpPr/>
          <p:nvPr userDrawn="1"/>
        </p:nvGrpSpPr>
        <p:grpSpPr>
          <a:xfrm>
            <a:off x="3034295" y="1729760"/>
            <a:ext cx="6123410" cy="3364399"/>
            <a:chOff x="-548507" y="477868"/>
            <a:chExt cx="11570449" cy="635717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4CF1967-74D3-4EFC-9304-025B52BC3DB1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9744C3F-DFBE-4610-B864-E2841253D6BC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F0FE65A-9553-4614-A442-52E4264061D9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212B33C-794B-45AE-9B49-34572C446525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80C59A8-D563-45B8-855D-E41823698A5B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3567718-B579-4E38-AD1B-86D32109415A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580B793D-5D7B-4B89-BEFD-E003A51322CC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414E95EC-ED44-440F-8E26-3818DDAE2808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4CA0AD-1566-473B-8F1E-77E7E3F8DBC4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C220D859-58CC-4256-BDBB-E193A48A58D1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7250DA7B-653C-4CE9-973A-087E69CB8A86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115FDE5-19A9-48F3-876D-311C0B438EFB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25B5BAD-2540-4484-BECC-E787794685B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842916" y="1917910"/>
            <a:ext cx="4506168" cy="2726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CCE0A750-FA98-45C9-B577-0C6C562010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B408DC1B-C5A5-43BF-975A-FFF5D20AE3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9480" y="1157591"/>
            <a:ext cx="10893040" cy="45428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7AE0E07-DF4A-4276-B8A2-27B7088BB9DA}"/>
              </a:ext>
            </a:extLst>
          </p:cNvPr>
          <p:cNvGrpSpPr/>
          <p:nvPr userDrawn="1"/>
        </p:nvGrpSpPr>
        <p:grpSpPr>
          <a:xfrm>
            <a:off x="772528" y="2049261"/>
            <a:ext cx="2249349" cy="3954238"/>
            <a:chOff x="4871870" y="1763729"/>
            <a:chExt cx="2448272" cy="430393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3E025662-C85A-4F11-BB5B-EA5566197FC7}"/>
                </a:ext>
              </a:extLst>
            </p:cNvPr>
            <p:cNvGrpSpPr/>
            <p:nvPr/>
          </p:nvGrpSpPr>
          <p:grpSpPr>
            <a:xfrm>
              <a:off x="4871870" y="1763729"/>
              <a:ext cx="2448272" cy="4303935"/>
              <a:chOff x="445712" y="1449040"/>
              <a:chExt cx="2113018" cy="3924176"/>
            </a:xfrm>
          </p:grpSpPr>
          <p:sp>
            <p:nvSpPr>
              <p:cNvPr id="5" name="Rounded Rectangle 4">
                <a:extLst>
                  <a:ext uri="{FF2B5EF4-FFF2-40B4-BE49-F238E27FC236}">
                    <a16:creationId xmlns:a16="http://schemas.microsoft.com/office/drawing/2014/main" id="{90ED9AB7-81F9-49D2-BFB4-1B37DBD63D1C}"/>
                  </a:ext>
                </a:extLst>
              </p:cNvPr>
              <p:cNvSpPr/>
              <p:nvPr userDrawn="1"/>
            </p:nvSpPr>
            <p:spPr>
              <a:xfrm>
                <a:off x="445712" y="1449040"/>
                <a:ext cx="2113018" cy="3924176"/>
              </a:xfrm>
              <a:prstGeom prst="roundRect">
                <a:avLst>
                  <a:gd name="adj" fmla="val 13580"/>
                </a:avLst>
              </a:prstGeom>
              <a:solidFill>
                <a:srgbClr val="262626"/>
              </a:solidFill>
              <a:ln w="88900">
                <a:noFill/>
              </a:ln>
              <a:effectLst/>
              <a:scene3d>
                <a:camera prst="perspectiveFront"/>
                <a:lightRig rig="threePt" dir="t"/>
              </a:scene3d>
              <a:sp3d prstMaterial="plastic">
                <a:bevelT w="127000" h="50800"/>
                <a:bevelB w="127000" h="254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A78BF8F-0B14-4FCA-85D6-933A53294403}"/>
                  </a:ext>
                </a:extLst>
              </p:cNvPr>
              <p:cNvSpPr/>
              <p:nvPr userDrawn="1"/>
            </p:nvSpPr>
            <p:spPr>
              <a:xfrm>
                <a:off x="1379920" y="1650572"/>
                <a:ext cx="216024" cy="34350"/>
              </a:xfrm>
              <a:prstGeom prst="rect">
                <a:avLst/>
              </a:prstGeom>
              <a:solidFill>
                <a:srgbClr val="B0B0B0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4DF4CF8-1943-48F6-86EA-8439D87D4B89}"/>
                  </a:ext>
                </a:extLst>
              </p:cNvPr>
              <p:cNvGrpSpPr/>
              <p:nvPr userDrawn="1"/>
            </p:nvGrpSpPr>
            <p:grpSpPr>
              <a:xfrm>
                <a:off x="1407705" y="5045834"/>
                <a:ext cx="211967" cy="211967"/>
                <a:chOff x="1549420" y="5712364"/>
                <a:chExt cx="312583" cy="312583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12752BEB-4EE5-4BB9-A69A-95C8265224F8}"/>
                    </a:ext>
                  </a:extLst>
                </p:cNvPr>
                <p:cNvSpPr/>
                <p:nvPr userDrawn="1"/>
              </p:nvSpPr>
              <p:spPr>
                <a:xfrm>
                  <a:off x="1549420" y="5712364"/>
                  <a:ext cx="312583" cy="31258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94000"/>
                        <a:lumOff val="6000"/>
                      </a:schemeClr>
                    </a:gs>
                    <a:gs pos="56000">
                      <a:schemeClr val="tx1">
                        <a:lumMod val="65000"/>
                        <a:lumOff val="35000"/>
                      </a:schemeClr>
                    </a:gs>
                    <a:gs pos="91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0800000" scaled="1"/>
                  <a:tileRect/>
                </a:gradFill>
                <a:ln w="0">
                  <a:solidFill>
                    <a:srgbClr val="262626"/>
                  </a:solidFill>
                </a:ln>
                <a:scene3d>
                  <a:camera prst="perspectiveFront"/>
                  <a:lightRig rig="threePt" dir="t"/>
                </a:scene3d>
                <a:sp3d>
                  <a:bevelT w="63500" h="12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800"/>
                </a:p>
              </p:txBody>
            </p:sp>
            <p:sp>
              <p:nvSpPr>
                <p:cNvPr id="9" name="Rounded Rectangle 8">
                  <a:extLst>
                    <a:ext uri="{FF2B5EF4-FFF2-40B4-BE49-F238E27FC236}">
                      <a16:creationId xmlns:a16="http://schemas.microsoft.com/office/drawing/2014/main" id="{D6A4680F-4164-444E-AF8F-C4FF9520FB02}"/>
                    </a:ext>
                  </a:extLst>
                </p:cNvPr>
                <p:cNvSpPr/>
                <p:nvPr userDrawn="1"/>
              </p:nvSpPr>
              <p:spPr>
                <a:xfrm>
                  <a:off x="1634225" y="5796647"/>
                  <a:ext cx="142969" cy="144016"/>
                </a:xfrm>
                <a:prstGeom prst="roundRect">
                  <a:avLst/>
                </a:prstGeom>
                <a:solidFill>
                  <a:srgbClr val="737373"/>
                </a:solidFill>
                <a:ln w="6350">
                  <a:solidFill>
                    <a:srgbClr val="B0B0B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800"/>
                </a:p>
              </p:txBody>
            </p:sp>
          </p:grpSp>
        </p:grpSp>
        <p:sp>
          <p:nvSpPr>
            <p:cNvPr id="4" name="Picture Placeholder 2">
              <a:extLst>
                <a:ext uri="{FF2B5EF4-FFF2-40B4-BE49-F238E27FC236}">
                  <a16:creationId xmlns:a16="http://schemas.microsoft.com/office/drawing/2014/main" id="{FAFB655A-12C7-4193-943F-EBC8257329EF}"/>
                </a:ext>
              </a:extLst>
            </p:cNvPr>
            <p:cNvSpPr txBox="1">
              <a:spLocks/>
            </p:cNvSpPr>
            <p:nvPr/>
          </p:nvSpPr>
          <p:spPr>
            <a:xfrm>
              <a:off x="5051890" y="2223507"/>
              <a:ext cx="2088232" cy="33843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anchor="ctr"/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7223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46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69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91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114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337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56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783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/>
                <a:t>Your Picture Here</a:t>
              </a:r>
              <a:endParaRPr lang="ko-KR" altLang="en-US" dirty="0"/>
            </a:p>
          </p:txBody>
        </p:sp>
      </p:grpSp>
      <p:sp>
        <p:nvSpPr>
          <p:cNvPr id="10" name="그림 개체 틀 2">
            <a:extLst>
              <a:ext uri="{FF2B5EF4-FFF2-40B4-BE49-F238E27FC236}">
                <a16:creationId xmlns:a16="http://schemas.microsoft.com/office/drawing/2014/main" id="{CBDAF91B-5BFF-4FCA-A249-81D9C9C9356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591176" y="1"/>
            <a:ext cx="6605602" cy="6866390"/>
          </a:xfrm>
          <a:custGeom>
            <a:avLst/>
            <a:gdLst>
              <a:gd name="connsiteX0" fmla="*/ 0 w 4427984"/>
              <a:gd name="connsiteY0" fmla="*/ 0 h 6866389"/>
              <a:gd name="connsiteX1" fmla="*/ 4427984 w 4427984"/>
              <a:gd name="connsiteY1" fmla="*/ 0 h 6866389"/>
              <a:gd name="connsiteX2" fmla="*/ 4427984 w 4427984"/>
              <a:gd name="connsiteY2" fmla="*/ 6866389 h 6866389"/>
              <a:gd name="connsiteX3" fmla="*/ 0 w 4427984"/>
              <a:gd name="connsiteY3" fmla="*/ 6866389 h 6866389"/>
              <a:gd name="connsiteX4" fmla="*/ 0 w 4427984"/>
              <a:gd name="connsiteY4" fmla="*/ 0 h 6866389"/>
              <a:gd name="connsiteX0" fmla="*/ 595618 w 4427984"/>
              <a:gd name="connsiteY0" fmla="*/ 0 h 6883167"/>
              <a:gd name="connsiteX1" fmla="*/ 4427984 w 4427984"/>
              <a:gd name="connsiteY1" fmla="*/ 16778 h 6883167"/>
              <a:gd name="connsiteX2" fmla="*/ 4427984 w 4427984"/>
              <a:gd name="connsiteY2" fmla="*/ 6883167 h 6883167"/>
              <a:gd name="connsiteX3" fmla="*/ 0 w 4427984"/>
              <a:gd name="connsiteY3" fmla="*/ 6883167 h 6883167"/>
              <a:gd name="connsiteX4" fmla="*/ 595618 w 4427984"/>
              <a:gd name="connsiteY4" fmla="*/ 0 h 6883167"/>
              <a:gd name="connsiteX0" fmla="*/ 1258348 w 5090714"/>
              <a:gd name="connsiteY0" fmla="*/ 0 h 6883167"/>
              <a:gd name="connsiteX1" fmla="*/ 5090714 w 5090714"/>
              <a:gd name="connsiteY1" fmla="*/ 16778 h 6883167"/>
              <a:gd name="connsiteX2" fmla="*/ 5090714 w 5090714"/>
              <a:gd name="connsiteY2" fmla="*/ 6883167 h 6883167"/>
              <a:gd name="connsiteX3" fmla="*/ 0 w 5090714"/>
              <a:gd name="connsiteY3" fmla="*/ 6874779 h 6883167"/>
              <a:gd name="connsiteX4" fmla="*/ 1258348 w 5090714"/>
              <a:gd name="connsiteY4" fmla="*/ 0 h 6883167"/>
              <a:gd name="connsiteX0" fmla="*/ 1493240 w 5090714"/>
              <a:gd name="connsiteY0" fmla="*/ 0 h 6883167"/>
              <a:gd name="connsiteX1" fmla="*/ 5090714 w 5090714"/>
              <a:gd name="connsiteY1" fmla="*/ 16778 h 6883167"/>
              <a:gd name="connsiteX2" fmla="*/ 5090714 w 5090714"/>
              <a:gd name="connsiteY2" fmla="*/ 6883167 h 6883167"/>
              <a:gd name="connsiteX3" fmla="*/ 0 w 5090714"/>
              <a:gd name="connsiteY3" fmla="*/ 6874779 h 6883167"/>
              <a:gd name="connsiteX4" fmla="*/ 1493240 w 5090714"/>
              <a:gd name="connsiteY4" fmla="*/ 0 h 6883167"/>
              <a:gd name="connsiteX0" fmla="*/ 1459684 w 5090714"/>
              <a:gd name="connsiteY0" fmla="*/ 0 h 6866389"/>
              <a:gd name="connsiteX1" fmla="*/ 5090714 w 5090714"/>
              <a:gd name="connsiteY1" fmla="*/ 0 h 6866389"/>
              <a:gd name="connsiteX2" fmla="*/ 5090714 w 5090714"/>
              <a:gd name="connsiteY2" fmla="*/ 6866389 h 6866389"/>
              <a:gd name="connsiteX3" fmla="*/ 0 w 5090714"/>
              <a:gd name="connsiteY3" fmla="*/ 6858001 h 6866389"/>
              <a:gd name="connsiteX4" fmla="*/ 1459684 w 5090714"/>
              <a:gd name="connsiteY4" fmla="*/ 0 h 6866389"/>
              <a:gd name="connsiteX0" fmla="*/ 1711354 w 5090714"/>
              <a:gd name="connsiteY0" fmla="*/ 0 h 6874778"/>
              <a:gd name="connsiteX1" fmla="*/ 5090714 w 5090714"/>
              <a:gd name="connsiteY1" fmla="*/ 8389 h 6874778"/>
              <a:gd name="connsiteX2" fmla="*/ 5090714 w 5090714"/>
              <a:gd name="connsiteY2" fmla="*/ 6874778 h 6874778"/>
              <a:gd name="connsiteX3" fmla="*/ 0 w 5090714"/>
              <a:gd name="connsiteY3" fmla="*/ 6866390 h 6874778"/>
              <a:gd name="connsiteX4" fmla="*/ 1711354 w 5090714"/>
              <a:gd name="connsiteY4" fmla="*/ 0 h 6874778"/>
              <a:gd name="connsiteX0" fmla="*/ 1937857 w 5317217"/>
              <a:gd name="connsiteY0" fmla="*/ 0 h 6874779"/>
              <a:gd name="connsiteX1" fmla="*/ 5317217 w 5317217"/>
              <a:gd name="connsiteY1" fmla="*/ 8389 h 6874779"/>
              <a:gd name="connsiteX2" fmla="*/ 5317217 w 5317217"/>
              <a:gd name="connsiteY2" fmla="*/ 6874778 h 6874779"/>
              <a:gd name="connsiteX3" fmla="*/ 0 w 5317217"/>
              <a:gd name="connsiteY3" fmla="*/ 6874779 h 6874779"/>
              <a:gd name="connsiteX4" fmla="*/ 1937857 w 5317217"/>
              <a:gd name="connsiteY4" fmla="*/ 0 h 6874779"/>
              <a:gd name="connsiteX0" fmla="*/ 1280632 w 5317217"/>
              <a:gd name="connsiteY0" fmla="*/ 10661 h 6866390"/>
              <a:gd name="connsiteX1" fmla="*/ 5317217 w 5317217"/>
              <a:gd name="connsiteY1" fmla="*/ 0 h 6866390"/>
              <a:gd name="connsiteX2" fmla="*/ 5317217 w 5317217"/>
              <a:gd name="connsiteY2" fmla="*/ 6866389 h 6866390"/>
              <a:gd name="connsiteX3" fmla="*/ 0 w 5317217"/>
              <a:gd name="connsiteY3" fmla="*/ 6866390 h 6866390"/>
              <a:gd name="connsiteX4" fmla="*/ 1280632 w 5317217"/>
              <a:gd name="connsiteY4" fmla="*/ 10661 h 6866390"/>
              <a:gd name="connsiteX0" fmla="*/ 1280632 w 5317217"/>
              <a:gd name="connsiteY0" fmla="*/ 1136 h 6866390"/>
              <a:gd name="connsiteX1" fmla="*/ 5317217 w 5317217"/>
              <a:gd name="connsiteY1" fmla="*/ 0 h 6866390"/>
              <a:gd name="connsiteX2" fmla="*/ 5317217 w 5317217"/>
              <a:gd name="connsiteY2" fmla="*/ 6866389 h 6866390"/>
              <a:gd name="connsiteX3" fmla="*/ 0 w 5317217"/>
              <a:gd name="connsiteY3" fmla="*/ 6866390 h 6866390"/>
              <a:gd name="connsiteX4" fmla="*/ 1280632 w 5317217"/>
              <a:gd name="connsiteY4" fmla="*/ 1136 h 6866390"/>
              <a:gd name="connsiteX0" fmla="*/ 1413982 w 5450567"/>
              <a:gd name="connsiteY0" fmla="*/ 1136 h 6866390"/>
              <a:gd name="connsiteX1" fmla="*/ 5450567 w 5450567"/>
              <a:gd name="connsiteY1" fmla="*/ 0 h 6866390"/>
              <a:gd name="connsiteX2" fmla="*/ 5450567 w 5450567"/>
              <a:gd name="connsiteY2" fmla="*/ 6866389 h 6866390"/>
              <a:gd name="connsiteX3" fmla="*/ 0 w 5450567"/>
              <a:gd name="connsiteY3" fmla="*/ 6866390 h 6866390"/>
              <a:gd name="connsiteX4" fmla="*/ 1413982 w 5450567"/>
              <a:gd name="connsiteY4" fmla="*/ 1136 h 686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0567" h="6866390">
                <a:moveTo>
                  <a:pt x="1413982" y="1136"/>
                </a:moveTo>
                <a:lnTo>
                  <a:pt x="5450567" y="0"/>
                </a:lnTo>
                <a:lnTo>
                  <a:pt x="5450567" y="6866389"/>
                </a:lnTo>
                <a:lnTo>
                  <a:pt x="0" y="6866390"/>
                </a:lnTo>
                <a:lnTo>
                  <a:pt x="1413982" y="113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>
            <a:extLst>
              <a:ext uri="{FF2B5EF4-FFF2-40B4-BE49-F238E27FC236}">
                <a16:creationId xmlns:a16="http://schemas.microsoft.com/office/drawing/2014/main" id="{69A17DCE-B109-492F-8B76-4858865D84A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9904" y="2395472"/>
            <a:ext cx="2004175" cy="31856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E0D544C1-6882-4889-A2B1-767B19C21F81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5019011" y="1801398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6ADFBE5-6AF5-4BDC-9B74-7F2479CD9824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7489506" y="1801398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52BB1F6F-D8DE-47D7-9CD2-C4AE319F2985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9960000" y="1801398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F7896DEA-B3EA-48CD-A19D-ADF8F098B211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2548517" y="4003565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4D768B4-8255-4882-A9D3-FBA0B6843AF1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019011" y="4003565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739CB823-C40C-4C22-B135-22CDEBF6F1ED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9960000" y="4003565"/>
            <a:ext cx="2232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0FA6B4D6-C724-4972-A679-BC454F0A917B}"/>
              </a:ext>
            </a:extLst>
          </p:cNvPr>
          <p:cNvSpPr/>
          <p:nvPr userDrawn="1"/>
        </p:nvSpPr>
        <p:spPr>
          <a:xfrm>
            <a:off x="7489505" y="4003565"/>
            <a:ext cx="2232000" cy="20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>
              <a:latin typeface="+mn-lt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292B7ABE-4BD6-4BD1-90B3-30C30C30069F}"/>
              </a:ext>
            </a:extLst>
          </p:cNvPr>
          <p:cNvSpPr/>
          <p:nvPr userDrawn="1"/>
        </p:nvSpPr>
        <p:spPr>
          <a:xfrm>
            <a:off x="1" y="1801398"/>
            <a:ext cx="4780516" cy="205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C2EE3A5D-F9A1-4D72-AE52-E605EB44F330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3" y="2"/>
            <a:ext cx="12191996" cy="6100760"/>
          </a:xfrm>
          <a:custGeom>
            <a:avLst/>
            <a:gdLst>
              <a:gd name="connsiteX0" fmla="*/ 0 w 12191996"/>
              <a:gd name="connsiteY0" fmla="*/ 0 h 6100760"/>
              <a:gd name="connsiteX1" fmla="*/ 12191996 w 12191996"/>
              <a:gd name="connsiteY1" fmla="*/ 0 h 6100760"/>
              <a:gd name="connsiteX2" fmla="*/ 12191996 w 12191996"/>
              <a:gd name="connsiteY2" fmla="*/ 9523 h 6100760"/>
              <a:gd name="connsiteX3" fmla="*/ 6100759 w 12191996"/>
              <a:gd name="connsiteY3" fmla="*/ 6100760 h 6100760"/>
              <a:gd name="connsiteX4" fmla="*/ 0 w 12191996"/>
              <a:gd name="connsiteY4" fmla="*/ 2 h 610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996" h="6100760">
                <a:moveTo>
                  <a:pt x="0" y="0"/>
                </a:moveTo>
                <a:lnTo>
                  <a:pt x="12191996" y="0"/>
                </a:lnTo>
                <a:lnTo>
                  <a:pt x="12191996" y="9523"/>
                </a:lnTo>
                <a:lnTo>
                  <a:pt x="6100759" y="6100760"/>
                </a:lnTo>
                <a:lnTo>
                  <a:pt x="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A6969C-DE87-4004-8EED-9081811795E3}"/>
              </a:ext>
            </a:extLst>
          </p:cNvPr>
          <p:cNvSpPr/>
          <p:nvPr userDrawn="1"/>
        </p:nvSpPr>
        <p:spPr>
          <a:xfrm>
            <a:off x="360608" y="303727"/>
            <a:ext cx="5520743" cy="62505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350A95-F781-4B4C-8D9F-55C0604E8A49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549499" y="523741"/>
            <a:ext cx="3709115" cy="58555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9" r:id="rId14"/>
    <p:sldLayoutId id="2147483688" r:id="rId15"/>
    <p:sldLayoutId id="2147483687" r:id="rId16"/>
    <p:sldLayoutId id="2147483671" r:id="rId17"/>
    <p:sldLayoutId id="2147483672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s://www.facebook.com/turizmplusaz/" TargetMode="External"/><Relationship Id="rId7" Type="http://schemas.openxmlformats.org/officeDocument/2006/relationships/image" Target="../media/image16.png"/><Relationship Id="rId2" Type="http://schemas.openxmlformats.org/officeDocument/2006/relationships/hyperlink" Target="https://www.instagram.com/turizmplus.az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hyperlink" Target="https://www.youtube.com/channel/UC1uSlgdzjiLXfUF7EtOMGoQ/featur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7F4B2AC8-7FF0-43DF-BFDD-9345628BC761}"/>
              </a:ext>
            </a:extLst>
          </p:cNvPr>
          <p:cNvSpPr/>
          <p:nvPr/>
        </p:nvSpPr>
        <p:spPr>
          <a:xfrm>
            <a:off x="6068291" y="0"/>
            <a:ext cx="6151418" cy="6862618"/>
          </a:xfrm>
          <a:custGeom>
            <a:avLst/>
            <a:gdLst>
              <a:gd name="connsiteX0" fmla="*/ 6114473 w 6151418"/>
              <a:gd name="connsiteY0" fmla="*/ 0 h 5929746"/>
              <a:gd name="connsiteX1" fmla="*/ 0 w 6151418"/>
              <a:gd name="connsiteY1" fmla="*/ 2493818 h 5929746"/>
              <a:gd name="connsiteX2" fmla="*/ 4461164 w 6151418"/>
              <a:gd name="connsiteY2" fmla="*/ 5929746 h 5929746"/>
              <a:gd name="connsiteX3" fmla="*/ 6151418 w 6151418"/>
              <a:gd name="connsiteY3" fmla="*/ 5892800 h 5929746"/>
              <a:gd name="connsiteX4" fmla="*/ 6114473 w 6151418"/>
              <a:gd name="connsiteY4" fmla="*/ 0 h 5929746"/>
              <a:gd name="connsiteX0" fmla="*/ 6142182 w 6151418"/>
              <a:gd name="connsiteY0" fmla="*/ 0 h 6899564"/>
              <a:gd name="connsiteX1" fmla="*/ 0 w 6151418"/>
              <a:gd name="connsiteY1" fmla="*/ 3463636 h 6899564"/>
              <a:gd name="connsiteX2" fmla="*/ 4461164 w 6151418"/>
              <a:gd name="connsiteY2" fmla="*/ 6899564 h 6899564"/>
              <a:gd name="connsiteX3" fmla="*/ 6151418 w 6151418"/>
              <a:gd name="connsiteY3" fmla="*/ 6862618 h 6899564"/>
              <a:gd name="connsiteX4" fmla="*/ 6142182 w 6151418"/>
              <a:gd name="connsiteY4" fmla="*/ 0 h 6899564"/>
              <a:gd name="connsiteX0" fmla="*/ 6142182 w 6151418"/>
              <a:gd name="connsiteY0" fmla="*/ 0 h 6899564"/>
              <a:gd name="connsiteX1" fmla="*/ 0 w 6151418"/>
              <a:gd name="connsiteY1" fmla="*/ 3463636 h 6899564"/>
              <a:gd name="connsiteX2" fmla="*/ 4461164 w 6151418"/>
              <a:gd name="connsiteY2" fmla="*/ 6899564 h 6899564"/>
              <a:gd name="connsiteX3" fmla="*/ 6151418 w 6151418"/>
              <a:gd name="connsiteY3" fmla="*/ 6862618 h 6899564"/>
              <a:gd name="connsiteX4" fmla="*/ 6142182 w 6151418"/>
              <a:gd name="connsiteY4" fmla="*/ 0 h 6899564"/>
              <a:gd name="connsiteX0" fmla="*/ 6142182 w 6151418"/>
              <a:gd name="connsiteY0" fmla="*/ 0 h 6899564"/>
              <a:gd name="connsiteX1" fmla="*/ 4498109 w 6151418"/>
              <a:gd name="connsiteY1" fmla="*/ 923636 h 6899564"/>
              <a:gd name="connsiteX2" fmla="*/ 0 w 6151418"/>
              <a:gd name="connsiteY2" fmla="*/ 3463636 h 6899564"/>
              <a:gd name="connsiteX3" fmla="*/ 4461164 w 6151418"/>
              <a:gd name="connsiteY3" fmla="*/ 6899564 h 6899564"/>
              <a:gd name="connsiteX4" fmla="*/ 6151418 w 6151418"/>
              <a:gd name="connsiteY4" fmla="*/ 6862618 h 6899564"/>
              <a:gd name="connsiteX5" fmla="*/ 6142182 w 6151418"/>
              <a:gd name="connsiteY5" fmla="*/ 0 h 6899564"/>
              <a:gd name="connsiteX0" fmla="*/ 6142182 w 6151418"/>
              <a:gd name="connsiteY0" fmla="*/ 0 h 6899564"/>
              <a:gd name="connsiteX1" fmla="*/ 3232728 w 6151418"/>
              <a:gd name="connsiteY1" fmla="*/ 9236 h 6899564"/>
              <a:gd name="connsiteX2" fmla="*/ 0 w 6151418"/>
              <a:gd name="connsiteY2" fmla="*/ 3463636 h 6899564"/>
              <a:gd name="connsiteX3" fmla="*/ 4461164 w 6151418"/>
              <a:gd name="connsiteY3" fmla="*/ 6899564 h 6899564"/>
              <a:gd name="connsiteX4" fmla="*/ 6151418 w 6151418"/>
              <a:gd name="connsiteY4" fmla="*/ 6862618 h 6899564"/>
              <a:gd name="connsiteX5" fmla="*/ 6142182 w 6151418"/>
              <a:gd name="connsiteY5" fmla="*/ 0 h 6899564"/>
              <a:gd name="connsiteX0" fmla="*/ 6142182 w 6151418"/>
              <a:gd name="connsiteY0" fmla="*/ 0 h 6899564"/>
              <a:gd name="connsiteX1" fmla="*/ 3232728 w 6151418"/>
              <a:gd name="connsiteY1" fmla="*/ 9236 h 6899564"/>
              <a:gd name="connsiteX2" fmla="*/ 0 w 6151418"/>
              <a:gd name="connsiteY2" fmla="*/ 3463636 h 6899564"/>
              <a:gd name="connsiteX3" fmla="*/ 4461164 w 6151418"/>
              <a:gd name="connsiteY3" fmla="*/ 6899564 h 6899564"/>
              <a:gd name="connsiteX4" fmla="*/ 6151418 w 6151418"/>
              <a:gd name="connsiteY4" fmla="*/ 6862618 h 6899564"/>
              <a:gd name="connsiteX5" fmla="*/ 6142182 w 6151418"/>
              <a:gd name="connsiteY5" fmla="*/ 0 h 6899564"/>
              <a:gd name="connsiteX0" fmla="*/ 6142182 w 6151418"/>
              <a:gd name="connsiteY0" fmla="*/ 0 h 6899564"/>
              <a:gd name="connsiteX1" fmla="*/ 3232728 w 6151418"/>
              <a:gd name="connsiteY1" fmla="*/ 9236 h 6899564"/>
              <a:gd name="connsiteX2" fmla="*/ 0 w 6151418"/>
              <a:gd name="connsiteY2" fmla="*/ 3463636 h 6899564"/>
              <a:gd name="connsiteX3" fmla="*/ 4461164 w 6151418"/>
              <a:gd name="connsiteY3" fmla="*/ 6899564 h 6899564"/>
              <a:gd name="connsiteX4" fmla="*/ 6151418 w 6151418"/>
              <a:gd name="connsiteY4" fmla="*/ 6862618 h 6899564"/>
              <a:gd name="connsiteX5" fmla="*/ 6142182 w 6151418"/>
              <a:gd name="connsiteY5" fmla="*/ 0 h 6899564"/>
              <a:gd name="connsiteX0" fmla="*/ 6142182 w 6151418"/>
              <a:gd name="connsiteY0" fmla="*/ 0 h 6862618"/>
              <a:gd name="connsiteX1" fmla="*/ 3232728 w 6151418"/>
              <a:gd name="connsiteY1" fmla="*/ 9236 h 6862618"/>
              <a:gd name="connsiteX2" fmla="*/ 0 w 6151418"/>
              <a:gd name="connsiteY2" fmla="*/ 3463636 h 6862618"/>
              <a:gd name="connsiteX3" fmla="*/ 3592946 w 6151418"/>
              <a:gd name="connsiteY3" fmla="*/ 6862618 h 6862618"/>
              <a:gd name="connsiteX4" fmla="*/ 6151418 w 6151418"/>
              <a:gd name="connsiteY4" fmla="*/ 6862618 h 6862618"/>
              <a:gd name="connsiteX5" fmla="*/ 6142182 w 6151418"/>
              <a:gd name="connsiteY5" fmla="*/ 0 h 686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1418" h="6862618">
                <a:moveTo>
                  <a:pt x="6142182" y="0"/>
                </a:moveTo>
                <a:lnTo>
                  <a:pt x="3232728" y="9236"/>
                </a:lnTo>
                <a:lnTo>
                  <a:pt x="0" y="3463636"/>
                </a:lnTo>
                <a:lnTo>
                  <a:pt x="3592946" y="6862618"/>
                </a:lnTo>
                <a:lnTo>
                  <a:pt x="6151418" y="6862618"/>
                </a:lnTo>
                <a:cubicBezTo>
                  <a:pt x="6148339" y="4575079"/>
                  <a:pt x="6145261" y="2287539"/>
                  <a:pt x="614218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CE5BED-E992-ACAC-3BE9-730F8D254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669" y="2924372"/>
            <a:ext cx="4651513" cy="10092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845365-BDD3-C713-AFAE-6F2BCB516935}"/>
              </a:ext>
            </a:extLst>
          </p:cNvPr>
          <p:cNvSpPr txBox="1"/>
          <p:nvPr/>
        </p:nvSpPr>
        <p:spPr>
          <a:xfrm>
            <a:off x="7547661" y="3933628"/>
            <a:ext cx="4672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2800" i="1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Turizm </a:t>
            </a:r>
            <a:r>
              <a:rPr lang="az-Latn-AZ" sz="2800" i="1" dirty="0">
                <a:solidFill>
                  <a:schemeClr val="accent1">
                    <a:lumMod val="50000"/>
                  </a:schemeClr>
                </a:solidFill>
                <a:latin typeface="Montserrat "/>
                <a:cs typeface="Calibri" panose="020F0502020204030204" pitchFamily="34" charset="0"/>
              </a:rPr>
              <a:t>İnformasiya</a:t>
            </a:r>
            <a:r>
              <a:rPr lang="az-Latn-AZ" sz="2800" i="1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 Portalı</a:t>
            </a:r>
            <a:endParaRPr lang="en-US" sz="2800" i="1" dirty="0">
              <a:solidFill>
                <a:schemeClr val="accent1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7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A4BDA0-C270-4764-9C18-A593BCE2C965}"/>
              </a:ext>
            </a:extLst>
          </p:cNvPr>
          <p:cNvSpPr txBox="1"/>
          <p:nvPr/>
        </p:nvSpPr>
        <p:spPr>
          <a:xfrm>
            <a:off x="4940663" y="132103"/>
            <a:ext cx="698348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i="1" dirty="0">
                <a:solidFill>
                  <a:schemeClr val="bg1"/>
                </a:solidFill>
                <a:latin typeface="Montserrat "/>
                <a:cs typeface="Arial" pitchFamily="34" charset="0"/>
              </a:rPr>
              <a:t>Haqq</a:t>
            </a:r>
            <a:r>
              <a:rPr lang="az-Latn-AZ" altLang="ko-KR" sz="5400" i="1" dirty="0">
                <a:solidFill>
                  <a:schemeClr val="bg1"/>
                </a:solidFill>
                <a:latin typeface="Montserrat "/>
                <a:cs typeface="Arial" pitchFamily="34" charset="0"/>
              </a:rPr>
              <a:t>ımızda</a:t>
            </a:r>
            <a:endParaRPr lang="ko-KR" altLang="en-US" sz="5400" i="1" dirty="0">
              <a:solidFill>
                <a:schemeClr val="bg1"/>
              </a:solidFill>
              <a:latin typeface="Montserrat "/>
              <a:cs typeface="Arial" pitchFamily="34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D4A03DF-18B6-4177-837E-E3666CEB4BF2}"/>
              </a:ext>
            </a:extLst>
          </p:cNvPr>
          <p:cNvSpPr/>
          <p:nvPr/>
        </p:nvSpPr>
        <p:spPr>
          <a:xfrm>
            <a:off x="5416169" y="1740989"/>
            <a:ext cx="6201066" cy="583725"/>
          </a:xfrm>
          <a:custGeom>
            <a:avLst/>
            <a:gdLst>
              <a:gd name="connsiteX0" fmla="*/ 0 w 6201066"/>
              <a:gd name="connsiteY0" fmla="*/ 0 h 583725"/>
              <a:gd name="connsiteX1" fmla="*/ 6201066 w 6201066"/>
              <a:gd name="connsiteY1" fmla="*/ 0 h 583725"/>
              <a:gd name="connsiteX2" fmla="*/ 6201066 w 6201066"/>
              <a:gd name="connsiteY2" fmla="*/ 583725 h 583725"/>
              <a:gd name="connsiteX3" fmla="*/ 0 w 6201066"/>
              <a:gd name="connsiteY3" fmla="*/ 583725 h 58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1066" h="583725">
                <a:moveTo>
                  <a:pt x="0" y="0"/>
                </a:moveTo>
                <a:lnTo>
                  <a:pt x="6201066" y="0"/>
                </a:lnTo>
                <a:lnTo>
                  <a:pt x="6201066" y="583725"/>
                </a:lnTo>
                <a:lnTo>
                  <a:pt x="0" y="583725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FCE8904-B54D-42BA-A751-DE903A371175}"/>
              </a:ext>
            </a:extLst>
          </p:cNvPr>
          <p:cNvSpPr/>
          <p:nvPr/>
        </p:nvSpPr>
        <p:spPr>
          <a:xfrm>
            <a:off x="5163914" y="1735308"/>
            <a:ext cx="259017" cy="592035"/>
          </a:xfrm>
          <a:custGeom>
            <a:avLst/>
            <a:gdLst/>
            <a:ahLst/>
            <a:cxnLst/>
            <a:rect l="l" t="t" r="r" b="b"/>
            <a:pathLst>
              <a:path w="215653" h="492919">
                <a:moveTo>
                  <a:pt x="139304" y="0"/>
                </a:moveTo>
                <a:lnTo>
                  <a:pt x="215653" y="0"/>
                </a:lnTo>
                <a:lnTo>
                  <a:pt x="215653" y="492919"/>
                </a:lnTo>
                <a:lnTo>
                  <a:pt x="121556" y="492919"/>
                </a:lnTo>
                <a:lnTo>
                  <a:pt x="121556" y="138299"/>
                </a:lnTo>
                <a:cubicBezTo>
                  <a:pt x="87177" y="170446"/>
                  <a:pt x="46658" y="194221"/>
                  <a:pt x="0" y="209625"/>
                </a:cubicBezTo>
                <a:lnTo>
                  <a:pt x="0" y="124235"/>
                </a:lnTo>
                <a:cubicBezTo>
                  <a:pt x="24557" y="116198"/>
                  <a:pt x="51235" y="100962"/>
                  <a:pt x="80033" y="78526"/>
                </a:cubicBezTo>
                <a:cubicBezTo>
                  <a:pt x="108831" y="56090"/>
                  <a:pt x="128588" y="29915"/>
                  <a:pt x="1393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D4ADD2-E3EF-42A7-8EC3-B1C2302F302A}"/>
              </a:ext>
            </a:extLst>
          </p:cNvPr>
          <p:cNvSpPr/>
          <p:nvPr/>
        </p:nvSpPr>
        <p:spPr>
          <a:xfrm>
            <a:off x="5439183" y="3673852"/>
            <a:ext cx="6178052" cy="583725"/>
          </a:xfrm>
          <a:custGeom>
            <a:avLst/>
            <a:gdLst>
              <a:gd name="connsiteX0" fmla="*/ 0 w 6178052"/>
              <a:gd name="connsiteY0" fmla="*/ 0 h 583725"/>
              <a:gd name="connsiteX1" fmla="*/ 6178052 w 6178052"/>
              <a:gd name="connsiteY1" fmla="*/ 0 h 583725"/>
              <a:gd name="connsiteX2" fmla="*/ 6178052 w 6178052"/>
              <a:gd name="connsiteY2" fmla="*/ 583725 h 583725"/>
              <a:gd name="connsiteX3" fmla="*/ 0 w 6178052"/>
              <a:gd name="connsiteY3" fmla="*/ 583725 h 58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78052" h="583725">
                <a:moveTo>
                  <a:pt x="0" y="0"/>
                </a:moveTo>
                <a:lnTo>
                  <a:pt x="6178052" y="0"/>
                </a:lnTo>
                <a:lnTo>
                  <a:pt x="6178052" y="583725"/>
                </a:lnTo>
                <a:lnTo>
                  <a:pt x="0" y="583725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9491A4E-F382-4BD4-82D3-4D1FE937318E}"/>
              </a:ext>
            </a:extLst>
          </p:cNvPr>
          <p:cNvSpPr/>
          <p:nvPr/>
        </p:nvSpPr>
        <p:spPr>
          <a:xfrm>
            <a:off x="5163914" y="3674311"/>
            <a:ext cx="391741" cy="602091"/>
          </a:xfrm>
          <a:custGeom>
            <a:avLst/>
            <a:gdLst/>
            <a:ahLst/>
            <a:cxnLst/>
            <a:rect l="l" t="t" r="r" b="b"/>
            <a:pathLst>
              <a:path w="326157" h="501291">
                <a:moveTo>
                  <a:pt x="158391" y="0"/>
                </a:moveTo>
                <a:cubicBezTo>
                  <a:pt x="204602" y="0"/>
                  <a:pt x="241660" y="14734"/>
                  <a:pt x="269565" y="44202"/>
                </a:cubicBezTo>
                <a:cubicBezTo>
                  <a:pt x="292559" y="68312"/>
                  <a:pt x="304056" y="95548"/>
                  <a:pt x="304056" y="125909"/>
                </a:cubicBezTo>
                <a:cubicBezTo>
                  <a:pt x="304056" y="168995"/>
                  <a:pt x="280504" y="203374"/>
                  <a:pt x="233400" y="229047"/>
                </a:cubicBezTo>
                <a:cubicBezTo>
                  <a:pt x="261528" y="235074"/>
                  <a:pt x="284020" y="248581"/>
                  <a:pt x="300875" y="269565"/>
                </a:cubicBezTo>
                <a:cubicBezTo>
                  <a:pt x="317730" y="290550"/>
                  <a:pt x="326157" y="315888"/>
                  <a:pt x="326157" y="345579"/>
                </a:cubicBezTo>
                <a:cubicBezTo>
                  <a:pt x="326157" y="388665"/>
                  <a:pt x="310418" y="425388"/>
                  <a:pt x="278941" y="455749"/>
                </a:cubicBezTo>
                <a:cubicBezTo>
                  <a:pt x="247464" y="486110"/>
                  <a:pt x="208285" y="501291"/>
                  <a:pt x="161404" y="501291"/>
                </a:cubicBezTo>
                <a:cubicBezTo>
                  <a:pt x="116979" y="501291"/>
                  <a:pt x="80144" y="488510"/>
                  <a:pt x="50899" y="462949"/>
                </a:cubicBezTo>
                <a:cubicBezTo>
                  <a:pt x="21655" y="437388"/>
                  <a:pt x="4688" y="403957"/>
                  <a:pt x="0" y="362657"/>
                </a:cubicBezTo>
                <a:lnTo>
                  <a:pt x="91083" y="351607"/>
                </a:lnTo>
                <a:cubicBezTo>
                  <a:pt x="93985" y="374824"/>
                  <a:pt x="101799" y="392572"/>
                  <a:pt x="114523" y="404850"/>
                </a:cubicBezTo>
                <a:cubicBezTo>
                  <a:pt x="127248" y="417128"/>
                  <a:pt x="142652" y="423268"/>
                  <a:pt x="160735" y="423268"/>
                </a:cubicBezTo>
                <a:cubicBezTo>
                  <a:pt x="180157" y="423268"/>
                  <a:pt x="196509" y="415901"/>
                  <a:pt x="209792" y="401167"/>
                </a:cubicBezTo>
                <a:cubicBezTo>
                  <a:pt x="223075" y="386433"/>
                  <a:pt x="229716" y="366564"/>
                  <a:pt x="229716" y="341561"/>
                </a:cubicBezTo>
                <a:cubicBezTo>
                  <a:pt x="229716" y="317897"/>
                  <a:pt x="223354" y="299145"/>
                  <a:pt x="210629" y="285304"/>
                </a:cubicBezTo>
                <a:cubicBezTo>
                  <a:pt x="197904" y="271463"/>
                  <a:pt x="182389" y="264542"/>
                  <a:pt x="164083" y="264542"/>
                </a:cubicBezTo>
                <a:cubicBezTo>
                  <a:pt x="152028" y="264542"/>
                  <a:pt x="137629" y="266886"/>
                  <a:pt x="120886" y="271575"/>
                </a:cubicBezTo>
                <a:lnTo>
                  <a:pt x="131267" y="194891"/>
                </a:lnTo>
                <a:cubicBezTo>
                  <a:pt x="156716" y="195561"/>
                  <a:pt x="176138" y="190035"/>
                  <a:pt x="189533" y="178315"/>
                </a:cubicBezTo>
                <a:cubicBezTo>
                  <a:pt x="202927" y="166595"/>
                  <a:pt x="209625" y="151024"/>
                  <a:pt x="209625" y="131602"/>
                </a:cubicBezTo>
                <a:cubicBezTo>
                  <a:pt x="209625" y="115082"/>
                  <a:pt x="204713" y="101910"/>
                  <a:pt x="194891" y="92088"/>
                </a:cubicBezTo>
                <a:cubicBezTo>
                  <a:pt x="185068" y="82265"/>
                  <a:pt x="172008" y="77354"/>
                  <a:pt x="155712" y="77354"/>
                </a:cubicBezTo>
                <a:cubicBezTo>
                  <a:pt x="139638" y="77354"/>
                  <a:pt x="125909" y="82935"/>
                  <a:pt x="114523" y="94097"/>
                </a:cubicBezTo>
                <a:cubicBezTo>
                  <a:pt x="103138" y="105259"/>
                  <a:pt x="96217" y="121556"/>
                  <a:pt x="93762" y="142987"/>
                </a:cubicBezTo>
                <a:lnTo>
                  <a:pt x="7032" y="128253"/>
                </a:lnTo>
                <a:cubicBezTo>
                  <a:pt x="13060" y="98562"/>
                  <a:pt x="22157" y="74842"/>
                  <a:pt x="34324" y="57095"/>
                </a:cubicBezTo>
                <a:cubicBezTo>
                  <a:pt x="46490" y="39347"/>
                  <a:pt x="63457" y="25394"/>
                  <a:pt x="85223" y="15237"/>
                </a:cubicBezTo>
                <a:cubicBezTo>
                  <a:pt x="106989" y="5079"/>
                  <a:pt x="131378" y="0"/>
                  <a:pt x="1583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6BC163F-5FE8-4B5C-BC5E-120D39CF9AE5}"/>
              </a:ext>
            </a:extLst>
          </p:cNvPr>
          <p:cNvSpPr/>
          <p:nvPr/>
        </p:nvSpPr>
        <p:spPr>
          <a:xfrm>
            <a:off x="5480269" y="4661550"/>
            <a:ext cx="6136966" cy="583725"/>
          </a:xfrm>
          <a:custGeom>
            <a:avLst/>
            <a:gdLst>
              <a:gd name="connsiteX0" fmla="*/ 0 w 6136966"/>
              <a:gd name="connsiteY0" fmla="*/ 0 h 583725"/>
              <a:gd name="connsiteX1" fmla="*/ 6136966 w 6136966"/>
              <a:gd name="connsiteY1" fmla="*/ 0 h 583725"/>
              <a:gd name="connsiteX2" fmla="*/ 6136966 w 6136966"/>
              <a:gd name="connsiteY2" fmla="*/ 583725 h 583725"/>
              <a:gd name="connsiteX3" fmla="*/ 0 w 6136966"/>
              <a:gd name="connsiteY3" fmla="*/ 583725 h 58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6966" h="583725">
                <a:moveTo>
                  <a:pt x="0" y="0"/>
                </a:moveTo>
                <a:lnTo>
                  <a:pt x="6136966" y="0"/>
                </a:lnTo>
                <a:lnTo>
                  <a:pt x="6136966" y="583725"/>
                </a:lnTo>
                <a:lnTo>
                  <a:pt x="0" y="583725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CEA61B6-CB63-4ABF-8BB7-CC4EAFA53905}"/>
              </a:ext>
            </a:extLst>
          </p:cNvPr>
          <p:cNvSpPr/>
          <p:nvPr/>
        </p:nvSpPr>
        <p:spPr>
          <a:xfrm>
            <a:off x="5163914" y="4653639"/>
            <a:ext cx="423916" cy="592035"/>
          </a:xfrm>
          <a:custGeom>
            <a:avLst/>
            <a:gdLst/>
            <a:ahLst/>
            <a:cxnLst/>
            <a:rect l="l" t="t" r="r" b="b"/>
            <a:pathLst>
              <a:path w="352946" h="492919">
                <a:moveTo>
                  <a:pt x="200919" y="143657"/>
                </a:moveTo>
                <a:lnTo>
                  <a:pt x="88069" y="311423"/>
                </a:lnTo>
                <a:lnTo>
                  <a:pt x="200919" y="311423"/>
                </a:lnTo>
                <a:close/>
                <a:moveTo>
                  <a:pt x="212974" y="0"/>
                </a:moveTo>
                <a:lnTo>
                  <a:pt x="292001" y="0"/>
                </a:lnTo>
                <a:lnTo>
                  <a:pt x="292001" y="311423"/>
                </a:lnTo>
                <a:lnTo>
                  <a:pt x="352946" y="311423"/>
                </a:lnTo>
                <a:lnTo>
                  <a:pt x="352946" y="394135"/>
                </a:lnTo>
                <a:lnTo>
                  <a:pt x="292001" y="394135"/>
                </a:lnTo>
                <a:lnTo>
                  <a:pt x="292001" y="492919"/>
                </a:lnTo>
                <a:lnTo>
                  <a:pt x="200919" y="492919"/>
                </a:lnTo>
                <a:lnTo>
                  <a:pt x="200919" y="394135"/>
                </a:lnTo>
                <a:lnTo>
                  <a:pt x="0" y="394135"/>
                </a:lnTo>
                <a:lnTo>
                  <a:pt x="0" y="3117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06D97AE-AB0C-42D7-9854-D2211348E202}"/>
              </a:ext>
            </a:extLst>
          </p:cNvPr>
          <p:cNvSpPr/>
          <p:nvPr/>
        </p:nvSpPr>
        <p:spPr>
          <a:xfrm>
            <a:off x="5258134" y="5622913"/>
            <a:ext cx="6359101" cy="817644"/>
          </a:xfrm>
          <a:custGeom>
            <a:avLst/>
            <a:gdLst>
              <a:gd name="connsiteX0" fmla="*/ 0 w 6359101"/>
              <a:gd name="connsiteY0" fmla="*/ 0 h 583725"/>
              <a:gd name="connsiteX1" fmla="*/ 308371 w 6359101"/>
              <a:gd name="connsiteY1" fmla="*/ 0 h 583725"/>
              <a:gd name="connsiteX2" fmla="*/ 308371 w 6359101"/>
              <a:gd name="connsiteY2" fmla="*/ 1 h 583725"/>
              <a:gd name="connsiteX3" fmla="*/ 6359101 w 6359101"/>
              <a:gd name="connsiteY3" fmla="*/ 1 h 583725"/>
              <a:gd name="connsiteX4" fmla="*/ 6359101 w 6359101"/>
              <a:gd name="connsiteY4" fmla="*/ 583725 h 583725"/>
              <a:gd name="connsiteX5" fmla="*/ 171396 w 6359101"/>
              <a:gd name="connsiteY5" fmla="*/ 583725 h 583725"/>
              <a:gd name="connsiteX6" fmla="*/ 171396 w 6359101"/>
              <a:gd name="connsiteY6" fmla="*/ 259433 h 583725"/>
              <a:gd name="connsiteX7" fmla="*/ 0 w 6359101"/>
              <a:gd name="connsiteY7" fmla="*/ 259433 h 58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9101" h="583725">
                <a:moveTo>
                  <a:pt x="0" y="0"/>
                </a:moveTo>
                <a:lnTo>
                  <a:pt x="308371" y="0"/>
                </a:lnTo>
                <a:lnTo>
                  <a:pt x="308371" y="1"/>
                </a:lnTo>
                <a:lnTo>
                  <a:pt x="6359101" y="1"/>
                </a:lnTo>
                <a:lnTo>
                  <a:pt x="6359101" y="583725"/>
                </a:lnTo>
                <a:lnTo>
                  <a:pt x="171396" y="583725"/>
                </a:lnTo>
                <a:cubicBezTo>
                  <a:pt x="241229" y="481977"/>
                  <a:pt x="253925" y="380227"/>
                  <a:pt x="171396" y="259433"/>
                </a:cubicBezTo>
                <a:lnTo>
                  <a:pt x="0" y="259433"/>
                </a:ln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3279DDC-3163-4678-8521-EC65BFDEC84E}"/>
              </a:ext>
            </a:extLst>
          </p:cNvPr>
          <p:cNvSpPr/>
          <p:nvPr/>
        </p:nvSpPr>
        <p:spPr>
          <a:xfrm>
            <a:off x="5119592" y="5653396"/>
            <a:ext cx="423915" cy="684613"/>
          </a:xfrm>
          <a:custGeom>
            <a:avLst/>
            <a:gdLst/>
            <a:ahLst/>
            <a:cxnLst/>
            <a:rect l="l" t="t" r="r" b="b"/>
            <a:pathLst>
              <a:path w="330175" h="492584">
                <a:moveTo>
                  <a:pt x="59606" y="0"/>
                </a:moveTo>
                <a:lnTo>
                  <a:pt x="308409" y="0"/>
                </a:lnTo>
                <a:lnTo>
                  <a:pt x="308409" y="88069"/>
                </a:lnTo>
                <a:lnTo>
                  <a:pt x="130932" y="88069"/>
                </a:lnTo>
                <a:lnTo>
                  <a:pt x="116198" y="171450"/>
                </a:lnTo>
                <a:cubicBezTo>
                  <a:pt x="137183" y="160958"/>
                  <a:pt x="158614" y="155711"/>
                  <a:pt x="180492" y="155711"/>
                </a:cubicBezTo>
                <a:cubicBezTo>
                  <a:pt x="222238" y="155711"/>
                  <a:pt x="257622" y="170892"/>
                  <a:pt x="286643" y="201253"/>
                </a:cubicBezTo>
                <a:cubicBezTo>
                  <a:pt x="315665" y="231614"/>
                  <a:pt x="330175" y="271016"/>
                  <a:pt x="330175" y="319460"/>
                </a:cubicBezTo>
                <a:cubicBezTo>
                  <a:pt x="330175" y="359866"/>
                  <a:pt x="318455" y="395920"/>
                  <a:pt x="295015" y="427620"/>
                </a:cubicBezTo>
                <a:cubicBezTo>
                  <a:pt x="263091" y="470929"/>
                  <a:pt x="218778" y="492584"/>
                  <a:pt x="162074" y="492584"/>
                </a:cubicBezTo>
                <a:cubicBezTo>
                  <a:pt x="116756" y="492584"/>
                  <a:pt x="79809" y="480417"/>
                  <a:pt x="51234" y="456084"/>
                </a:cubicBezTo>
                <a:cubicBezTo>
                  <a:pt x="22659" y="431750"/>
                  <a:pt x="5581" y="399045"/>
                  <a:pt x="0" y="357969"/>
                </a:cubicBezTo>
                <a:lnTo>
                  <a:pt x="93762" y="348258"/>
                </a:lnTo>
                <a:cubicBezTo>
                  <a:pt x="96441" y="369466"/>
                  <a:pt x="104366" y="386265"/>
                  <a:pt x="117537" y="398655"/>
                </a:cubicBezTo>
                <a:cubicBezTo>
                  <a:pt x="130709" y="411045"/>
                  <a:pt x="145889" y="417240"/>
                  <a:pt x="163079" y="417240"/>
                </a:cubicBezTo>
                <a:cubicBezTo>
                  <a:pt x="182724" y="417240"/>
                  <a:pt x="199356" y="409259"/>
                  <a:pt x="212973" y="393297"/>
                </a:cubicBezTo>
                <a:cubicBezTo>
                  <a:pt x="226591" y="377335"/>
                  <a:pt x="233400" y="353281"/>
                  <a:pt x="233400" y="321134"/>
                </a:cubicBezTo>
                <a:cubicBezTo>
                  <a:pt x="233400" y="290996"/>
                  <a:pt x="226647" y="268393"/>
                  <a:pt x="213141" y="253324"/>
                </a:cubicBezTo>
                <a:cubicBezTo>
                  <a:pt x="199635" y="238255"/>
                  <a:pt x="182054" y="230721"/>
                  <a:pt x="160400" y="230721"/>
                </a:cubicBezTo>
                <a:cubicBezTo>
                  <a:pt x="133387" y="230721"/>
                  <a:pt x="109166" y="242664"/>
                  <a:pt x="87734" y="266551"/>
                </a:cubicBezTo>
                <a:lnTo>
                  <a:pt x="11386" y="2555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726B2C2-1A59-4AC8-933B-4ECD88E406E5}"/>
              </a:ext>
            </a:extLst>
          </p:cNvPr>
          <p:cNvSpPr/>
          <p:nvPr/>
        </p:nvSpPr>
        <p:spPr>
          <a:xfrm>
            <a:off x="5201349" y="2711005"/>
            <a:ext cx="6415886" cy="583725"/>
          </a:xfrm>
          <a:custGeom>
            <a:avLst/>
            <a:gdLst>
              <a:gd name="connsiteX0" fmla="*/ 199305 w 6415886"/>
              <a:gd name="connsiteY0" fmla="*/ 0 h 583725"/>
              <a:gd name="connsiteX1" fmla="*/ 6415886 w 6415886"/>
              <a:gd name="connsiteY1" fmla="*/ 0 h 583725"/>
              <a:gd name="connsiteX2" fmla="*/ 6415886 w 6415886"/>
              <a:gd name="connsiteY2" fmla="*/ 583725 h 583725"/>
              <a:gd name="connsiteX3" fmla="*/ 398608 w 6415886"/>
              <a:gd name="connsiteY3" fmla="*/ 583725 h 583725"/>
              <a:gd name="connsiteX4" fmla="*/ 199305 w 6415886"/>
              <a:gd name="connsiteY4" fmla="*/ 583725 h 583725"/>
              <a:gd name="connsiteX5" fmla="*/ 0 w 6415886"/>
              <a:gd name="connsiteY5" fmla="*/ 583725 h 583725"/>
              <a:gd name="connsiteX6" fmla="*/ 271832 w 6415886"/>
              <a:gd name="connsiteY6" fmla="*/ 283741 h 583725"/>
              <a:gd name="connsiteX7" fmla="*/ 199305 w 6415886"/>
              <a:gd name="connsiteY7" fmla="*/ 0 h 58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5886" h="583725">
                <a:moveTo>
                  <a:pt x="199305" y="0"/>
                </a:moveTo>
                <a:lnTo>
                  <a:pt x="6415886" y="0"/>
                </a:lnTo>
                <a:lnTo>
                  <a:pt x="6415886" y="583725"/>
                </a:lnTo>
                <a:lnTo>
                  <a:pt x="398608" y="583725"/>
                </a:lnTo>
                <a:lnTo>
                  <a:pt x="199305" y="583725"/>
                </a:lnTo>
                <a:lnTo>
                  <a:pt x="0" y="583725"/>
                </a:lnTo>
                <a:cubicBezTo>
                  <a:pt x="90611" y="483731"/>
                  <a:pt x="77612" y="352653"/>
                  <a:pt x="271832" y="283741"/>
                </a:cubicBezTo>
                <a:cubicBezTo>
                  <a:pt x="458331" y="103683"/>
                  <a:pt x="199305" y="86809"/>
                  <a:pt x="199305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9EEB7A3-AAEE-499F-B484-0C007F6ACA04}"/>
              </a:ext>
            </a:extLst>
          </p:cNvPr>
          <p:cNvSpPr/>
          <p:nvPr/>
        </p:nvSpPr>
        <p:spPr>
          <a:xfrm>
            <a:off x="5163914" y="2704580"/>
            <a:ext cx="396164" cy="592035"/>
          </a:xfrm>
          <a:custGeom>
            <a:avLst/>
            <a:gdLst/>
            <a:ahLst/>
            <a:cxnLst/>
            <a:rect l="l" t="t" r="r" b="b"/>
            <a:pathLst>
              <a:path w="329840" h="492919">
                <a:moveTo>
                  <a:pt x="174129" y="0"/>
                </a:moveTo>
                <a:cubicBezTo>
                  <a:pt x="222572" y="0"/>
                  <a:pt x="260635" y="13060"/>
                  <a:pt x="288317" y="39179"/>
                </a:cubicBezTo>
                <a:cubicBezTo>
                  <a:pt x="315999" y="65299"/>
                  <a:pt x="329840" y="97780"/>
                  <a:pt x="329840" y="136625"/>
                </a:cubicBezTo>
                <a:cubicBezTo>
                  <a:pt x="329840" y="158726"/>
                  <a:pt x="325878" y="179766"/>
                  <a:pt x="317952" y="199746"/>
                </a:cubicBezTo>
                <a:cubicBezTo>
                  <a:pt x="310027" y="219727"/>
                  <a:pt x="297470" y="240655"/>
                  <a:pt x="280280" y="262533"/>
                </a:cubicBezTo>
                <a:cubicBezTo>
                  <a:pt x="268895" y="277044"/>
                  <a:pt x="248357" y="297917"/>
                  <a:pt x="218665" y="325153"/>
                </a:cubicBezTo>
                <a:cubicBezTo>
                  <a:pt x="188974" y="352388"/>
                  <a:pt x="170166" y="370471"/>
                  <a:pt x="162241" y="379401"/>
                </a:cubicBezTo>
                <a:cubicBezTo>
                  <a:pt x="154316" y="388330"/>
                  <a:pt x="147898" y="397037"/>
                  <a:pt x="142986" y="405520"/>
                </a:cubicBezTo>
                <a:lnTo>
                  <a:pt x="329840" y="405520"/>
                </a:lnTo>
                <a:lnTo>
                  <a:pt x="329840" y="492919"/>
                </a:lnTo>
                <a:lnTo>
                  <a:pt x="0" y="492919"/>
                </a:lnTo>
                <a:cubicBezTo>
                  <a:pt x="3572" y="459879"/>
                  <a:pt x="14287" y="428570"/>
                  <a:pt x="32147" y="398990"/>
                </a:cubicBezTo>
                <a:cubicBezTo>
                  <a:pt x="50006" y="369410"/>
                  <a:pt x="85278" y="330176"/>
                  <a:pt x="137963" y="281286"/>
                </a:cubicBezTo>
                <a:cubicBezTo>
                  <a:pt x="180379" y="241772"/>
                  <a:pt x="206387" y="214983"/>
                  <a:pt x="215987" y="200918"/>
                </a:cubicBezTo>
                <a:cubicBezTo>
                  <a:pt x="228935" y="181496"/>
                  <a:pt x="235409" y="162297"/>
                  <a:pt x="235409" y="143322"/>
                </a:cubicBezTo>
                <a:cubicBezTo>
                  <a:pt x="235409" y="122337"/>
                  <a:pt x="229772" y="106208"/>
                  <a:pt x="218498" y="94934"/>
                </a:cubicBezTo>
                <a:cubicBezTo>
                  <a:pt x="207224" y="83660"/>
                  <a:pt x="191653" y="78024"/>
                  <a:pt x="171785" y="78024"/>
                </a:cubicBezTo>
                <a:cubicBezTo>
                  <a:pt x="152139" y="78024"/>
                  <a:pt x="136512" y="83939"/>
                  <a:pt x="124904" y="95771"/>
                </a:cubicBezTo>
                <a:cubicBezTo>
                  <a:pt x="113295" y="107603"/>
                  <a:pt x="106598" y="127248"/>
                  <a:pt x="104812" y="154707"/>
                </a:cubicBezTo>
                <a:lnTo>
                  <a:pt x="11050" y="145331"/>
                </a:lnTo>
                <a:cubicBezTo>
                  <a:pt x="16631" y="93539"/>
                  <a:pt x="34156" y="56369"/>
                  <a:pt x="63624" y="33822"/>
                </a:cubicBezTo>
                <a:cubicBezTo>
                  <a:pt x="93092" y="11274"/>
                  <a:pt x="129927" y="0"/>
                  <a:pt x="1741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9FC9C8-2888-418A-8ED3-795A3C61FF7C}"/>
              </a:ext>
            </a:extLst>
          </p:cNvPr>
          <p:cNvSpPr txBox="1"/>
          <p:nvPr/>
        </p:nvSpPr>
        <p:spPr bwMode="auto">
          <a:xfrm>
            <a:off x="5731593" y="1766528"/>
            <a:ext cx="5634318" cy="64633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z-Latn-AZ" sz="1200" i="1" dirty="0">
                <a:solidFill>
                  <a:schemeClr val="bg1"/>
                </a:solidFill>
                <a:latin typeface="Montserrat "/>
                <a:ea typeface="Calibri" panose="020F0502020204030204" pitchFamily="34" charset="0"/>
                <a:cs typeface="Times New Roman" panose="02020603050405020304" pitchFamily="18" charset="0"/>
              </a:rPr>
              <a:t>Turizmplus.az – Turizm İnformasiya Portalı 2019-cu ilin fevral ayında </a:t>
            </a:r>
          </a:p>
          <a:p>
            <a:pPr>
              <a:defRPr/>
            </a:pPr>
            <a:r>
              <a:rPr lang="az-Latn-AZ" sz="1200" i="1" dirty="0">
                <a:solidFill>
                  <a:schemeClr val="bg1"/>
                </a:solidFill>
                <a:latin typeface="Montserrat "/>
                <a:ea typeface="Calibri" panose="020F0502020204030204" pitchFamily="34" charset="0"/>
                <a:cs typeface="Times New Roman" panose="02020603050405020304" pitchFamily="18" charset="0"/>
              </a:rPr>
              <a:t>fəaliyyətə başlayıb. Turizm sənayesi üzrə ixtisaslaşmış saytdır.</a:t>
            </a:r>
            <a:endParaRPr lang="az-Latn-AZ" sz="1200" i="1" dirty="0">
              <a:solidFill>
                <a:schemeClr val="bg1"/>
              </a:solidFill>
              <a:latin typeface="Montserrat "/>
              <a:cs typeface="Calibri" panose="020F0502020204030204" pitchFamily="34" charset="0"/>
            </a:endParaRPr>
          </a:p>
          <a:p>
            <a:pPr>
              <a:defRPr/>
            </a:pPr>
            <a:endParaRPr lang="ko-KR" altLang="en-US" sz="1200" dirty="0">
              <a:solidFill>
                <a:schemeClr val="bg1"/>
              </a:solidFill>
              <a:latin typeface="Montserrat "/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7C243D-8B52-49FA-B754-E45B42FE85B7}"/>
              </a:ext>
            </a:extLst>
          </p:cNvPr>
          <p:cNvSpPr txBox="1"/>
          <p:nvPr/>
        </p:nvSpPr>
        <p:spPr bwMode="auto">
          <a:xfrm>
            <a:off x="5731593" y="2698199"/>
            <a:ext cx="5634318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Turizmplus.az – </a:t>
            </a:r>
            <a:r>
              <a:rPr lang="en-US" sz="1200" i="1" dirty="0" err="1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Turizm</a:t>
            </a:r>
            <a:r>
              <a:rPr lang="en-US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 </a:t>
            </a:r>
            <a:r>
              <a:rPr lang="en-US" sz="1200" i="1" dirty="0" err="1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İnformasiya</a:t>
            </a:r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 Portalının əsas missiyası bu </a:t>
            </a:r>
          </a:p>
          <a:p>
            <a:pPr>
              <a:defRPr/>
            </a:pPr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sahədə çalışan və səyahətə həvəsi olan şəxsləri informasiya ilə təmin </a:t>
            </a:r>
          </a:p>
          <a:p>
            <a:pPr>
              <a:defRPr/>
            </a:pPr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etməkdir. </a:t>
            </a:r>
          </a:p>
          <a:p>
            <a:pPr>
              <a:defRPr/>
            </a:pPr>
            <a:endParaRPr lang="ko-KR" altLang="en-US" sz="1200" dirty="0">
              <a:solidFill>
                <a:schemeClr val="bg1"/>
              </a:solidFill>
              <a:latin typeface="Montserrat 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18D82FC-5D13-481C-A4B9-4E126E1A4FAB}"/>
              </a:ext>
            </a:extLst>
          </p:cNvPr>
          <p:cNvSpPr txBox="1"/>
          <p:nvPr/>
        </p:nvSpPr>
        <p:spPr bwMode="auto">
          <a:xfrm>
            <a:off x="5711687" y="3641734"/>
            <a:ext cx="6136966" cy="64633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Azərbaycan və dünya turizmində baş verən bütün yeniliklər, aviasiya, </a:t>
            </a:r>
          </a:p>
          <a:p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hotellər, tur-operatorlar, rəsmi qurumlara dair xəbərlər məhz Turizmplus.az </a:t>
            </a:r>
          </a:p>
          <a:p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saytı vasitəsilə operativ və obyektiv qaydada cəmiyyətə çatdırılır.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8D6575-F0AE-47FF-94CD-8CF98F4E27A7}"/>
              </a:ext>
            </a:extLst>
          </p:cNvPr>
          <p:cNvSpPr txBox="1"/>
          <p:nvPr/>
        </p:nvSpPr>
        <p:spPr bwMode="auto">
          <a:xfrm>
            <a:off x="5731593" y="4632323"/>
            <a:ext cx="5634318" cy="64633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Portalın müxtəlif kateqoriyalarına yerləşdirilmiş informasiyalardan</a:t>
            </a:r>
          </a:p>
          <a:p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həm turizm peşəkarları həm də bu sahəyə, ümumiyyətlə səyahətə </a:t>
            </a:r>
          </a:p>
          <a:p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marağı olan insanlar yararlana bilər.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DC54C4-EBCF-494D-B2C9-1DF3D190D837}"/>
              </a:ext>
            </a:extLst>
          </p:cNvPr>
          <p:cNvSpPr txBox="1"/>
          <p:nvPr/>
        </p:nvSpPr>
        <p:spPr bwMode="auto">
          <a:xfrm>
            <a:off x="5676007" y="5589534"/>
            <a:ext cx="5941228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Komandamızın əsas məqsədi jurnalistikanın etik qaydalarına riayət </a:t>
            </a:r>
          </a:p>
          <a:p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etməklə ictimaiyyətdə turizm sahəsinə maraq oyatmaq, bu sənayedə </a:t>
            </a:r>
          </a:p>
          <a:p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çalışan insanları informasiya ilə təmin etmək, eyni zamanda turizmin </a:t>
            </a:r>
          </a:p>
          <a:p>
            <a:r>
              <a:rPr lang="az-Latn-AZ" sz="1200" i="1" dirty="0">
                <a:solidFill>
                  <a:schemeClr val="bg1"/>
                </a:solidFill>
                <a:latin typeface="Montserrat "/>
                <a:cs typeface="Calibri" panose="020F0502020204030204" pitchFamily="34" charset="0"/>
              </a:rPr>
              <a:t>inkişafına dəstək olmaqdan ibarətdir. </a:t>
            </a:r>
            <a:endParaRPr lang="en-US" sz="1200" i="1" dirty="0">
              <a:solidFill>
                <a:schemeClr val="bg1"/>
              </a:solidFill>
              <a:latin typeface="Montserrat 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2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z-Latn-AZ" i="1" dirty="0">
                <a:solidFill>
                  <a:srgbClr val="00B0F0"/>
                </a:solidFill>
                <a:latin typeface="Montserrat "/>
              </a:rPr>
              <a:t>Statistikalar</a:t>
            </a:r>
            <a:endParaRPr lang="en-US" i="1" dirty="0">
              <a:solidFill>
                <a:srgbClr val="00B0F0"/>
              </a:solidFill>
              <a:latin typeface="Montserrat 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67011B-E131-47BA-9FED-CF44AE64E2EC}"/>
              </a:ext>
            </a:extLst>
          </p:cNvPr>
          <p:cNvSpPr/>
          <p:nvPr/>
        </p:nvSpPr>
        <p:spPr>
          <a:xfrm>
            <a:off x="6102677" y="1811216"/>
            <a:ext cx="5184000" cy="9417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4" name="Isosceles Triangle 26">
            <a:extLst>
              <a:ext uri="{FF2B5EF4-FFF2-40B4-BE49-F238E27FC236}">
                <a16:creationId xmlns:a16="http://schemas.microsoft.com/office/drawing/2014/main" id="{743AB54E-682B-46FF-97AF-FF992958FA03}"/>
              </a:ext>
            </a:extLst>
          </p:cNvPr>
          <p:cNvSpPr/>
          <p:nvPr/>
        </p:nvSpPr>
        <p:spPr>
          <a:xfrm rot="16200000">
            <a:off x="4322378" y="2065721"/>
            <a:ext cx="2036677" cy="1527661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0115" h="1067431">
                <a:moveTo>
                  <a:pt x="1172115" y="1067431"/>
                </a:moveTo>
                <a:lnTo>
                  <a:pt x="0" y="0"/>
                </a:lnTo>
                <a:lnTo>
                  <a:pt x="2180115" y="1067431"/>
                </a:lnTo>
                <a:lnTo>
                  <a:pt x="1172115" y="1067431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100000">
                <a:schemeClr val="accent1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ED7C23-3546-43FA-9B01-AD2C85613AAC}"/>
              </a:ext>
            </a:extLst>
          </p:cNvPr>
          <p:cNvSpPr/>
          <p:nvPr/>
        </p:nvSpPr>
        <p:spPr>
          <a:xfrm>
            <a:off x="6102677" y="2913849"/>
            <a:ext cx="5184000" cy="9417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6" name="Isosceles Triangle 48">
            <a:extLst>
              <a:ext uri="{FF2B5EF4-FFF2-40B4-BE49-F238E27FC236}">
                <a16:creationId xmlns:a16="http://schemas.microsoft.com/office/drawing/2014/main" id="{E939DF5F-7B96-4816-B7B2-A7FD3A3934AF}"/>
              </a:ext>
            </a:extLst>
          </p:cNvPr>
          <p:cNvSpPr/>
          <p:nvPr/>
        </p:nvSpPr>
        <p:spPr>
          <a:xfrm rot="16200000">
            <a:off x="4833076" y="2646353"/>
            <a:ext cx="1003975" cy="1538968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2693 w 1120693"/>
              <a:gd name="connsiteY0" fmla="*/ 1075334 h 1075334"/>
              <a:gd name="connsiteX1" fmla="*/ 0 w 1120693"/>
              <a:gd name="connsiteY1" fmla="*/ 0 h 1075334"/>
              <a:gd name="connsiteX2" fmla="*/ 1120693 w 1120693"/>
              <a:gd name="connsiteY2" fmla="*/ 1075334 h 1075334"/>
              <a:gd name="connsiteX3" fmla="*/ 112693 w 1120693"/>
              <a:gd name="connsiteY3" fmla="*/ 1075334 h 1075334"/>
              <a:gd name="connsiteX0" fmla="*/ 83413 w 1091413"/>
              <a:gd name="connsiteY0" fmla="*/ 1072603 h 1072603"/>
              <a:gd name="connsiteX1" fmla="*/ 0 w 1091413"/>
              <a:gd name="connsiteY1" fmla="*/ 0 h 1072603"/>
              <a:gd name="connsiteX2" fmla="*/ 1091413 w 1091413"/>
              <a:gd name="connsiteY2" fmla="*/ 1072603 h 1072603"/>
              <a:gd name="connsiteX3" fmla="*/ 83413 w 1091413"/>
              <a:gd name="connsiteY3" fmla="*/ 1072603 h 1072603"/>
              <a:gd name="connsiteX0" fmla="*/ 79231 w 1087231"/>
              <a:gd name="connsiteY0" fmla="*/ 1069873 h 1069873"/>
              <a:gd name="connsiteX1" fmla="*/ 0 w 1087231"/>
              <a:gd name="connsiteY1" fmla="*/ 0 h 1069873"/>
              <a:gd name="connsiteX2" fmla="*/ 1087231 w 1087231"/>
              <a:gd name="connsiteY2" fmla="*/ 1069873 h 1069873"/>
              <a:gd name="connsiteX3" fmla="*/ 79231 w 1087231"/>
              <a:gd name="connsiteY3" fmla="*/ 1069873 h 1069873"/>
              <a:gd name="connsiteX0" fmla="*/ 62499 w 1070499"/>
              <a:gd name="connsiteY0" fmla="*/ 1075334 h 1075334"/>
              <a:gd name="connsiteX1" fmla="*/ 0 w 1070499"/>
              <a:gd name="connsiteY1" fmla="*/ 0 h 1075334"/>
              <a:gd name="connsiteX2" fmla="*/ 1070499 w 1070499"/>
              <a:gd name="connsiteY2" fmla="*/ 1075334 h 1075334"/>
              <a:gd name="connsiteX3" fmla="*/ 62499 w 1070499"/>
              <a:gd name="connsiteY3" fmla="*/ 1075334 h 1075334"/>
              <a:gd name="connsiteX0" fmla="*/ 66683 w 1074683"/>
              <a:gd name="connsiteY0" fmla="*/ 1075332 h 1075332"/>
              <a:gd name="connsiteX1" fmla="*/ 0 w 1074683"/>
              <a:gd name="connsiteY1" fmla="*/ 0 h 1075332"/>
              <a:gd name="connsiteX2" fmla="*/ 1074683 w 1074683"/>
              <a:gd name="connsiteY2" fmla="*/ 1075332 h 1075332"/>
              <a:gd name="connsiteX3" fmla="*/ 66683 w 1074683"/>
              <a:gd name="connsiteY3" fmla="*/ 1075332 h 107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683" h="1075332">
                <a:moveTo>
                  <a:pt x="66683" y="1075332"/>
                </a:moveTo>
                <a:lnTo>
                  <a:pt x="0" y="0"/>
                </a:lnTo>
                <a:lnTo>
                  <a:pt x="1074683" y="1075332"/>
                </a:lnTo>
                <a:lnTo>
                  <a:pt x="66683" y="1075332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80000"/>
                </a:schemeClr>
              </a:gs>
              <a:gs pos="100000">
                <a:schemeClr val="accent2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B61F04-9774-4310-84E7-6AA82F05BE34}"/>
              </a:ext>
            </a:extLst>
          </p:cNvPr>
          <p:cNvSpPr/>
          <p:nvPr/>
        </p:nvSpPr>
        <p:spPr>
          <a:xfrm>
            <a:off x="6102677" y="4016482"/>
            <a:ext cx="5184000" cy="9417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8" name="Isosceles Triangle 49">
            <a:extLst>
              <a:ext uri="{FF2B5EF4-FFF2-40B4-BE49-F238E27FC236}">
                <a16:creationId xmlns:a16="http://schemas.microsoft.com/office/drawing/2014/main" id="{0A349352-522D-4BEA-8BDF-2CEC420C845A}"/>
              </a:ext>
            </a:extLst>
          </p:cNvPr>
          <p:cNvSpPr/>
          <p:nvPr/>
        </p:nvSpPr>
        <p:spPr>
          <a:xfrm rot="16200000">
            <a:off x="4835894" y="3689615"/>
            <a:ext cx="998749" cy="153855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1035624"/>
              <a:gd name="connsiteY0" fmla="*/ 1085967 h 1085967"/>
              <a:gd name="connsiteX1" fmla="*/ 1035624 w 1035624"/>
              <a:gd name="connsiteY1" fmla="*/ 0 h 1085967"/>
              <a:gd name="connsiteX2" fmla="*/ 1008000 w 1035624"/>
              <a:gd name="connsiteY2" fmla="*/ 1085967 h 1085967"/>
              <a:gd name="connsiteX3" fmla="*/ 0 w 1035624"/>
              <a:gd name="connsiteY3" fmla="*/ 1085967 h 1085967"/>
              <a:gd name="connsiteX0" fmla="*/ 0 w 1060722"/>
              <a:gd name="connsiteY0" fmla="*/ 1075043 h 1075043"/>
              <a:gd name="connsiteX1" fmla="*/ 1060722 w 1060722"/>
              <a:gd name="connsiteY1" fmla="*/ 0 h 1075043"/>
              <a:gd name="connsiteX2" fmla="*/ 1008000 w 1060722"/>
              <a:gd name="connsiteY2" fmla="*/ 1075043 h 1075043"/>
              <a:gd name="connsiteX3" fmla="*/ 0 w 1060722"/>
              <a:gd name="connsiteY3" fmla="*/ 1075043 h 1075043"/>
              <a:gd name="connsiteX0" fmla="*/ 0 w 1069087"/>
              <a:gd name="connsiteY0" fmla="*/ 1075043 h 1075043"/>
              <a:gd name="connsiteX1" fmla="*/ 1069087 w 1069087"/>
              <a:gd name="connsiteY1" fmla="*/ 0 h 1075043"/>
              <a:gd name="connsiteX2" fmla="*/ 1008000 w 1069087"/>
              <a:gd name="connsiteY2" fmla="*/ 1075043 h 1075043"/>
              <a:gd name="connsiteX3" fmla="*/ 0 w 1069087"/>
              <a:gd name="connsiteY3" fmla="*/ 1075043 h 107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9087" h="1075043">
                <a:moveTo>
                  <a:pt x="0" y="1075043"/>
                </a:moveTo>
                <a:lnTo>
                  <a:pt x="1069087" y="0"/>
                </a:lnTo>
                <a:lnTo>
                  <a:pt x="1008000" y="1075043"/>
                </a:lnTo>
                <a:lnTo>
                  <a:pt x="0" y="1075043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80000"/>
                </a:schemeClr>
              </a:gs>
              <a:gs pos="100000">
                <a:schemeClr val="accent3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ea typeface="+mj-e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3C8A72-AD26-4886-AEDF-F3BDB09F5368}"/>
              </a:ext>
            </a:extLst>
          </p:cNvPr>
          <p:cNvSpPr/>
          <p:nvPr/>
        </p:nvSpPr>
        <p:spPr>
          <a:xfrm>
            <a:off x="6102677" y="5120401"/>
            <a:ext cx="5184000" cy="9417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10" name="Isosceles Triangle 50">
            <a:extLst>
              <a:ext uri="{FF2B5EF4-FFF2-40B4-BE49-F238E27FC236}">
                <a16:creationId xmlns:a16="http://schemas.microsoft.com/office/drawing/2014/main" id="{C1F9B02F-FBFB-4D48-9109-F4921BF65E87}"/>
              </a:ext>
            </a:extLst>
          </p:cNvPr>
          <p:cNvSpPr/>
          <p:nvPr/>
        </p:nvSpPr>
        <p:spPr>
          <a:xfrm rot="16200000">
            <a:off x="4329752" y="4287388"/>
            <a:ext cx="2025426" cy="152416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2109512"/>
              <a:gd name="connsiteY0" fmla="*/ 1054069 h 1054069"/>
              <a:gd name="connsiteX1" fmla="*/ 2109512 w 2109512"/>
              <a:gd name="connsiteY1" fmla="*/ 0 h 1054069"/>
              <a:gd name="connsiteX2" fmla="*/ 1008000 w 2109512"/>
              <a:gd name="connsiteY2" fmla="*/ 1054069 h 1054069"/>
              <a:gd name="connsiteX3" fmla="*/ 0 w 2109512"/>
              <a:gd name="connsiteY3" fmla="*/ 1054069 h 1054069"/>
              <a:gd name="connsiteX0" fmla="*/ 0 w 2172255"/>
              <a:gd name="connsiteY0" fmla="*/ 1064989 h 1064989"/>
              <a:gd name="connsiteX1" fmla="*/ 2172255 w 2172255"/>
              <a:gd name="connsiteY1" fmla="*/ 0 h 1064989"/>
              <a:gd name="connsiteX2" fmla="*/ 1008000 w 2172255"/>
              <a:gd name="connsiteY2" fmla="*/ 1064989 h 1064989"/>
              <a:gd name="connsiteX3" fmla="*/ 0 w 2172255"/>
              <a:gd name="connsiteY3" fmla="*/ 1064989 h 1064989"/>
              <a:gd name="connsiteX0" fmla="*/ 0 w 2168072"/>
              <a:gd name="connsiteY0" fmla="*/ 1064989 h 1064989"/>
              <a:gd name="connsiteX1" fmla="*/ 2168072 w 2168072"/>
              <a:gd name="connsiteY1" fmla="*/ 0 h 1064989"/>
              <a:gd name="connsiteX2" fmla="*/ 1008000 w 2168072"/>
              <a:gd name="connsiteY2" fmla="*/ 1064989 h 1064989"/>
              <a:gd name="connsiteX3" fmla="*/ 0 w 2168072"/>
              <a:gd name="connsiteY3" fmla="*/ 1064989 h 106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072" h="1064989">
                <a:moveTo>
                  <a:pt x="0" y="1064989"/>
                </a:moveTo>
                <a:lnTo>
                  <a:pt x="2168072" y="0"/>
                </a:lnTo>
                <a:lnTo>
                  <a:pt x="1008000" y="1064989"/>
                </a:lnTo>
                <a:lnTo>
                  <a:pt x="0" y="1064989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80000"/>
                </a:schemeClr>
              </a:gs>
              <a:gs pos="100000">
                <a:schemeClr val="accent4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ea typeface="+mj-ea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229BF3-30D0-4693-A479-3D4068CBC438}"/>
              </a:ext>
            </a:extLst>
          </p:cNvPr>
          <p:cNvGrpSpPr/>
          <p:nvPr/>
        </p:nvGrpSpPr>
        <p:grpSpPr>
          <a:xfrm>
            <a:off x="1057410" y="3116587"/>
            <a:ext cx="3483040" cy="3495618"/>
            <a:chOff x="1130676" y="2793247"/>
            <a:chExt cx="3431456" cy="3443848"/>
          </a:xfrm>
        </p:grpSpPr>
        <p:sp>
          <p:nvSpPr>
            <p:cNvPr id="12" name="Freeform 18">
              <a:extLst>
                <a:ext uri="{FF2B5EF4-FFF2-40B4-BE49-F238E27FC236}">
                  <a16:creationId xmlns:a16="http://schemas.microsoft.com/office/drawing/2014/main" id="{989041B3-606A-4930-8F62-32B05D9EBA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59632" y="2793247"/>
              <a:ext cx="1656184" cy="1741475"/>
            </a:xfrm>
            <a:custGeom>
              <a:avLst/>
              <a:gdLst/>
              <a:ahLst/>
              <a:cxnLst/>
              <a:rect l="l" t="t" r="r" b="b"/>
              <a:pathLst>
                <a:path w="1656184" h="1741475">
                  <a:moveTo>
                    <a:pt x="853425" y="0"/>
                  </a:moveTo>
                  <a:lnTo>
                    <a:pt x="789249" y="5234"/>
                  </a:lnTo>
                  <a:lnTo>
                    <a:pt x="628247" y="41869"/>
                  </a:lnTo>
                  <a:lnTo>
                    <a:pt x="580396" y="59896"/>
                  </a:lnTo>
                  <a:lnTo>
                    <a:pt x="533110" y="80250"/>
                  </a:lnTo>
                  <a:lnTo>
                    <a:pt x="486948" y="104673"/>
                  </a:lnTo>
                  <a:lnTo>
                    <a:pt x="444164" y="132005"/>
                  </a:lnTo>
                  <a:lnTo>
                    <a:pt x="403069" y="162825"/>
                  </a:lnTo>
                  <a:lnTo>
                    <a:pt x="365352" y="196553"/>
                  </a:lnTo>
                  <a:lnTo>
                    <a:pt x="330449" y="233188"/>
                  </a:lnTo>
                  <a:lnTo>
                    <a:pt x="298924" y="273313"/>
                  </a:lnTo>
                  <a:lnTo>
                    <a:pt x="271340" y="315764"/>
                  </a:lnTo>
                  <a:lnTo>
                    <a:pt x="247696" y="361123"/>
                  </a:lnTo>
                  <a:lnTo>
                    <a:pt x="227993" y="409970"/>
                  </a:lnTo>
                  <a:lnTo>
                    <a:pt x="196468" y="544301"/>
                  </a:lnTo>
                  <a:lnTo>
                    <a:pt x="193653" y="576865"/>
                  </a:lnTo>
                  <a:cubicBezTo>
                    <a:pt x="193278" y="587139"/>
                    <a:pt x="192903" y="597412"/>
                    <a:pt x="192528" y="607686"/>
                  </a:cubicBezTo>
                  <a:cubicBezTo>
                    <a:pt x="192903" y="617184"/>
                    <a:pt x="193278" y="626682"/>
                    <a:pt x="193653" y="636180"/>
                  </a:cubicBezTo>
                  <a:cubicBezTo>
                    <a:pt x="193840" y="645678"/>
                    <a:pt x="194028" y="655177"/>
                    <a:pt x="194216" y="664674"/>
                  </a:cubicBezTo>
                  <a:lnTo>
                    <a:pt x="194216" y="691424"/>
                  </a:lnTo>
                  <a:lnTo>
                    <a:pt x="191402" y="716430"/>
                  </a:lnTo>
                  <a:lnTo>
                    <a:pt x="182958" y="742016"/>
                  </a:lnTo>
                  <a:lnTo>
                    <a:pt x="167758" y="772837"/>
                  </a:lnTo>
                  <a:lnTo>
                    <a:pt x="149181" y="801331"/>
                  </a:lnTo>
                  <a:lnTo>
                    <a:pt x="128915" y="826336"/>
                  </a:lnTo>
                  <a:lnTo>
                    <a:pt x="107523" y="851923"/>
                  </a:lnTo>
                  <a:lnTo>
                    <a:pt x="85005" y="875184"/>
                  </a:lnTo>
                  <a:lnTo>
                    <a:pt x="62487" y="898445"/>
                  </a:lnTo>
                  <a:lnTo>
                    <a:pt x="41095" y="924031"/>
                  </a:lnTo>
                  <a:lnTo>
                    <a:pt x="33777" y="931009"/>
                  </a:lnTo>
                  <a:lnTo>
                    <a:pt x="24769" y="939732"/>
                  </a:lnTo>
                  <a:lnTo>
                    <a:pt x="15200" y="950199"/>
                  </a:lnTo>
                  <a:lnTo>
                    <a:pt x="7319" y="960666"/>
                  </a:lnTo>
                  <a:lnTo>
                    <a:pt x="2252" y="973460"/>
                  </a:lnTo>
                  <a:lnTo>
                    <a:pt x="0" y="987416"/>
                  </a:lnTo>
                  <a:lnTo>
                    <a:pt x="2815" y="1001955"/>
                  </a:lnTo>
                  <a:lnTo>
                    <a:pt x="10133" y="1015911"/>
                  </a:lnTo>
                  <a:lnTo>
                    <a:pt x="22518" y="1027541"/>
                  </a:lnTo>
                  <a:lnTo>
                    <a:pt x="36592" y="1035682"/>
                  </a:lnTo>
                  <a:lnTo>
                    <a:pt x="54043" y="1043243"/>
                  </a:lnTo>
                  <a:lnTo>
                    <a:pt x="72621" y="1049639"/>
                  </a:lnTo>
                  <a:lnTo>
                    <a:pt x="91197" y="1056035"/>
                  </a:lnTo>
                  <a:lnTo>
                    <a:pt x="109212" y="1062432"/>
                  </a:lnTo>
                  <a:lnTo>
                    <a:pt x="126663" y="1069992"/>
                  </a:lnTo>
                  <a:lnTo>
                    <a:pt x="142425" y="1078133"/>
                  </a:lnTo>
                  <a:lnTo>
                    <a:pt x="153685" y="1088601"/>
                  </a:lnTo>
                  <a:lnTo>
                    <a:pt x="150306" y="1102557"/>
                  </a:lnTo>
                  <a:lnTo>
                    <a:pt x="144114" y="1115351"/>
                  </a:lnTo>
                  <a:lnTo>
                    <a:pt x="137921" y="1128725"/>
                  </a:lnTo>
                  <a:lnTo>
                    <a:pt x="131166" y="1141518"/>
                  </a:lnTo>
                  <a:lnTo>
                    <a:pt x="124974" y="1154312"/>
                  </a:lnTo>
                  <a:lnTo>
                    <a:pt x="120471" y="1167105"/>
                  </a:lnTo>
                  <a:lnTo>
                    <a:pt x="118781" y="1178735"/>
                  </a:lnTo>
                  <a:lnTo>
                    <a:pt x="119907" y="1191529"/>
                  </a:lnTo>
                  <a:lnTo>
                    <a:pt x="126100" y="1203159"/>
                  </a:lnTo>
                  <a:lnTo>
                    <a:pt x="137359" y="1214790"/>
                  </a:lnTo>
                  <a:lnTo>
                    <a:pt x="153685" y="1226420"/>
                  </a:lnTo>
                  <a:lnTo>
                    <a:pt x="150306" y="1235725"/>
                  </a:lnTo>
                  <a:lnTo>
                    <a:pt x="145240" y="1245029"/>
                  </a:lnTo>
                  <a:lnTo>
                    <a:pt x="141300" y="1256077"/>
                  </a:lnTo>
                  <a:lnTo>
                    <a:pt x="140174" y="1267708"/>
                  </a:lnTo>
                  <a:lnTo>
                    <a:pt x="142425" y="1279339"/>
                  </a:lnTo>
                  <a:lnTo>
                    <a:pt x="148618" y="1289806"/>
                  </a:lnTo>
                  <a:lnTo>
                    <a:pt x="156499" y="1297947"/>
                  </a:lnTo>
                  <a:lnTo>
                    <a:pt x="166632" y="1305506"/>
                  </a:lnTo>
                  <a:lnTo>
                    <a:pt x="176765" y="1310740"/>
                  </a:lnTo>
                  <a:lnTo>
                    <a:pt x="186335" y="1317137"/>
                  </a:lnTo>
                  <a:lnTo>
                    <a:pt x="195343" y="1325860"/>
                  </a:lnTo>
                  <a:lnTo>
                    <a:pt x="200408" y="1335164"/>
                  </a:lnTo>
                  <a:lnTo>
                    <a:pt x="205475" y="1352028"/>
                  </a:lnTo>
                  <a:lnTo>
                    <a:pt x="205475" y="1371218"/>
                  </a:lnTo>
                  <a:lnTo>
                    <a:pt x="203787" y="1389245"/>
                  </a:lnTo>
                  <a:lnTo>
                    <a:pt x="199283" y="1407854"/>
                  </a:lnTo>
                  <a:lnTo>
                    <a:pt x="195343" y="1425881"/>
                  </a:lnTo>
                  <a:lnTo>
                    <a:pt x="192528" y="1442163"/>
                  </a:lnTo>
                  <a:lnTo>
                    <a:pt x="190276" y="1465424"/>
                  </a:lnTo>
                  <a:lnTo>
                    <a:pt x="192528" y="1486358"/>
                  </a:lnTo>
                  <a:lnTo>
                    <a:pt x="198719" y="1505548"/>
                  </a:lnTo>
                  <a:lnTo>
                    <a:pt x="206601" y="1522413"/>
                  </a:lnTo>
                  <a:lnTo>
                    <a:pt x="217860" y="1535787"/>
                  </a:lnTo>
                  <a:lnTo>
                    <a:pt x="232497" y="1548581"/>
                  </a:lnTo>
                  <a:lnTo>
                    <a:pt x="246570" y="1559048"/>
                  </a:lnTo>
                  <a:lnTo>
                    <a:pt x="262896" y="1567771"/>
                  </a:lnTo>
                  <a:lnTo>
                    <a:pt x="279221" y="1575331"/>
                  </a:lnTo>
                  <a:lnTo>
                    <a:pt x="295546" y="1579401"/>
                  </a:lnTo>
                  <a:lnTo>
                    <a:pt x="325383" y="1584635"/>
                  </a:lnTo>
                  <a:lnTo>
                    <a:pt x="356908" y="1586961"/>
                  </a:lnTo>
                  <a:lnTo>
                    <a:pt x="390121" y="1585798"/>
                  </a:lnTo>
                  <a:lnTo>
                    <a:pt x="422772" y="1582309"/>
                  </a:lnTo>
                  <a:lnTo>
                    <a:pt x="455423" y="1578238"/>
                  </a:lnTo>
                  <a:lnTo>
                    <a:pt x="486385" y="1571841"/>
                  </a:lnTo>
                  <a:lnTo>
                    <a:pt x="513969" y="1564281"/>
                  </a:lnTo>
                  <a:lnTo>
                    <a:pt x="529900" y="1558923"/>
                  </a:lnTo>
                  <a:lnTo>
                    <a:pt x="609866" y="1741475"/>
                  </a:lnTo>
                  <a:lnTo>
                    <a:pt x="699234" y="1702328"/>
                  </a:lnTo>
                  <a:lnTo>
                    <a:pt x="697686" y="1708838"/>
                  </a:lnTo>
                  <a:lnTo>
                    <a:pt x="1413007" y="1487444"/>
                  </a:lnTo>
                  <a:lnTo>
                    <a:pt x="1412429" y="1485195"/>
                  </a:lnTo>
                  <a:lnTo>
                    <a:pt x="1405111" y="1455538"/>
                  </a:lnTo>
                  <a:lnTo>
                    <a:pt x="1398918" y="1425881"/>
                  </a:lnTo>
                  <a:lnTo>
                    <a:pt x="1394978" y="1398549"/>
                  </a:lnTo>
                  <a:lnTo>
                    <a:pt x="1392163" y="1372381"/>
                  </a:lnTo>
                  <a:lnTo>
                    <a:pt x="1391037" y="1350865"/>
                  </a:lnTo>
                  <a:lnTo>
                    <a:pt x="1392163" y="1332837"/>
                  </a:lnTo>
                  <a:lnTo>
                    <a:pt x="1401171" y="1295039"/>
                  </a:lnTo>
                  <a:lnTo>
                    <a:pt x="1412429" y="1260148"/>
                  </a:lnTo>
                  <a:lnTo>
                    <a:pt x="1426503" y="1227001"/>
                  </a:lnTo>
                  <a:lnTo>
                    <a:pt x="1443954" y="1197926"/>
                  </a:lnTo>
                  <a:lnTo>
                    <a:pt x="1469849" y="1161872"/>
                  </a:lnTo>
                  <a:lnTo>
                    <a:pt x="1496308" y="1125818"/>
                  </a:lnTo>
                  <a:lnTo>
                    <a:pt x="1522767" y="1090926"/>
                  </a:lnTo>
                  <a:lnTo>
                    <a:pt x="1549788" y="1053710"/>
                  </a:lnTo>
                  <a:lnTo>
                    <a:pt x="1573995" y="1015911"/>
                  </a:lnTo>
                  <a:lnTo>
                    <a:pt x="1597637" y="976949"/>
                  </a:lnTo>
                  <a:lnTo>
                    <a:pt x="1617341" y="934499"/>
                  </a:lnTo>
                  <a:lnTo>
                    <a:pt x="1633666" y="889140"/>
                  </a:lnTo>
                  <a:lnTo>
                    <a:pt x="1646051" y="836222"/>
                  </a:lnTo>
                  <a:lnTo>
                    <a:pt x="1652807" y="782141"/>
                  </a:lnTo>
                  <a:lnTo>
                    <a:pt x="1656184" y="726897"/>
                  </a:lnTo>
                  <a:cubicBezTo>
                    <a:pt x="1655809" y="708289"/>
                    <a:pt x="1655434" y="689680"/>
                    <a:pt x="1655059" y="671072"/>
                  </a:cubicBezTo>
                  <a:lnTo>
                    <a:pt x="1651118" y="616409"/>
                  </a:lnTo>
                  <a:lnTo>
                    <a:pt x="1642674" y="563490"/>
                  </a:lnTo>
                  <a:lnTo>
                    <a:pt x="1631415" y="511736"/>
                  </a:lnTo>
                  <a:lnTo>
                    <a:pt x="1617341" y="464051"/>
                  </a:lnTo>
                  <a:lnTo>
                    <a:pt x="1601579" y="420438"/>
                  </a:lnTo>
                  <a:lnTo>
                    <a:pt x="1583565" y="381475"/>
                  </a:lnTo>
                  <a:lnTo>
                    <a:pt x="1556543" y="334954"/>
                  </a:lnTo>
                  <a:lnTo>
                    <a:pt x="1527270" y="290759"/>
                  </a:lnTo>
                  <a:lnTo>
                    <a:pt x="1494056" y="249471"/>
                  </a:lnTo>
                  <a:lnTo>
                    <a:pt x="1458590" y="209928"/>
                  </a:lnTo>
                  <a:lnTo>
                    <a:pt x="1419747" y="174455"/>
                  </a:lnTo>
                  <a:lnTo>
                    <a:pt x="1376400" y="141309"/>
                  </a:lnTo>
                  <a:lnTo>
                    <a:pt x="1331365" y="111652"/>
                  </a:lnTo>
                  <a:lnTo>
                    <a:pt x="1283515" y="85483"/>
                  </a:lnTo>
                  <a:lnTo>
                    <a:pt x="1231161" y="63386"/>
                  </a:lnTo>
                  <a:lnTo>
                    <a:pt x="1177119" y="43033"/>
                  </a:lnTo>
                  <a:lnTo>
                    <a:pt x="1118572" y="27332"/>
                  </a:lnTo>
                  <a:lnTo>
                    <a:pt x="1057210" y="14538"/>
                  </a:lnTo>
                  <a:lnTo>
                    <a:pt x="993036" y="5815"/>
                  </a:lnTo>
                  <a:lnTo>
                    <a:pt x="925482" y="58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13" name="Rounded Rectangle 18">
              <a:extLst>
                <a:ext uri="{FF2B5EF4-FFF2-40B4-BE49-F238E27FC236}">
                  <a16:creationId xmlns:a16="http://schemas.microsoft.com/office/drawing/2014/main" id="{6FB7AAB2-0CA4-42B9-8596-6E1D45919287}"/>
                </a:ext>
              </a:extLst>
            </p:cNvPr>
            <p:cNvSpPr/>
            <p:nvPr/>
          </p:nvSpPr>
          <p:spPr>
            <a:xfrm>
              <a:off x="2733332" y="3284983"/>
              <a:ext cx="1828800" cy="648072"/>
            </a:xfrm>
            <a:custGeom>
              <a:avLst/>
              <a:gdLst/>
              <a:ahLst/>
              <a:cxnLst/>
              <a:rect l="l" t="t" r="r" b="b"/>
              <a:pathLst>
                <a:path w="1828800" h="648072">
                  <a:moveTo>
                    <a:pt x="1605221" y="0"/>
                  </a:moveTo>
                  <a:lnTo>
                    <a:pt x="1764347" y="0"/>
                  </a:lnTo>
                  <a:cubicBezTo>
                    <a:pt x="1799943" y="0"/>
                    <a:pt x="1828800" y="28857"/>
                    <a:pt x="1828800" y="64453"/>
                  </a:cubicBezTo>
                  <a:lnTo>
                    <a:pt x="1828800" y="583619"/>
                  </a:lnTo>
                  <a:cubicBezTo>
                    <a:pt x="1828800" y="619215"/>
                    <a:pt x="1799943" y="648072"/>
                    <a:pt x="1764347" y="648072"/>
                  </a:cubicBezTo>
                  <a:lnTo>
                    <a:pt x="1605221" y="648072"/>
                  </a:lnTo>
                  <a:cubicBezTo>
                    <a:pt x="1569625" y="648072"/>
                    <a:pt x="1540768" y="619215"/>
                    <a:pt x="1540768" y="583619"/>
                  </a:cubicBezTo>
                  <a:lnTo>
                    <a:pt x="1540768" y="581685"/>
                  </a:lnTo>
                  <a:lnTo>
                    <a:pt x="250059" y="581685"/>
                  </a:lnTo>
                  <a:cubicBezTo>
                    <a:pt x="224426" y="581685"/>
                    <a:pt x="203646" y="560905"/>
                    <a:pt x="203646" y="535272"/>
                  </a:cubicBezTo>
                  <a:lnTo>
                    <a:pt x="203646" y="466247"/>
                  </a:lnTo>
                  <a:cubicBezTo>
                    <a:pt x="203230" y="466497"/>
                    <a:pt x="202808" y="466502"/>
                    <a:pt x="202384" y="466502"/>
                  </a:cubicBezTo>
                  <a:lnTo>
                    <a:pt x="49692" y="466502"/>
                  </a:lnTo>
                  <a:cubicBezTo>
                    <a:pt x="22248" y="466502"/>
                    <a:pt x="0" y="444254"/>
                    <a:pt x="0" y="416810"/>
                  </a:cubicBezTo>
                  <a:lnTo>
                    <a:pt x="0" y="193708"/>
                  </a:lnTo>
                  <a:cubicBezTo>
                    <a:pt x="0" y="166264"/>
                    <a:pt x="22248" y="144016"/>
                    <a:pt x="49692" y="144016"/>
                  </a:cubicBezTo>
                  <a:lnTo>
                    <a:pt x="202384" y="144016"/>
                  </a:lnTo>
                  <a:lnTo>
                    <a:pt x="203646" y="144271"/>
                  </a:lnTo>
                  <a:lnTo>
                    <a:pt x="203646" y="112801"/>
                  </a:lnTo>
                  <a:cubicBezTo>
                    <a:pt x="203646" y="87168"/>
                    <a:pt x="224426" y="66388"/>
                    <a:pt x="250059" y="66388"/>
                  </a:cubicBezTo>
                  <a:lnTo>
                    <a:pt x="1540768" y="66388"/>
                  </a:lnTo>
                  <a:lnTo>
                    <a:pt x="1540768" y="64453"/>
                  </a:lnTo>
                  <a:cubicBezTo>
                    <a:pt x="1540768" y="28857"/>
                    <a:pt x="1569625" y="0"/>
                    <a:pt x="16052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997422E7-4B74-4361-853F-43FA7321FB15}"/>
                </a:ext>
              </a:extLst>
            </p:cNvPr>
            <p:cNvSpPr/>
            <p:nvPr/>
          </p:nvSpPr>
          <p:spPr>
            <a:xfrm>
              <a:off x="1130676" y="4159425"/>
              <a:ext cx="2759432" cy="2077670"/>
            </a:xfrm>
            <a:custGeom>
              <a:avLst/>
              <a:gdLst>
                <a:gd name="connsiteX0" fmla="*/ 19050 w 2628900"/>
                <a:gd name="connsiteY0" fmla="*/ 95250 h 2085975"/>
                <a:gd name="connsiteX1" fmla="*/ 0 w 2628900"/>
                <a:gd name="connsiteY1" fmla="*/ 2085975 h 2085975"/>
                <a:gd name="connsiteX2" fmla="*/ 1685925 w 2628900"/>
                <a:gd name="connsiteY2" fmla="*/ 2085975 h 2085975"/>
                <a:gd name="connsiteX3" fmla="*/ 1704975 w 2628900"/>
                <a:gd name="connsiteY3" fmla="*/ 1581150 h 2085975"/>
                <a:gd name="connsiteX4" fmla="*/ 2628900 w 2628900"/>
                <a:gd name="connsiteY4" fmla="*/ 47625 h 2085975"/>
                <a:gd name="connsiteX5" fmla="*/ 1914525 w 2628900"/>
                <a:gd name="connsiteY5" fmla="*/ 0 h 2085975"/>
                <a:gd name="connsiteX6" fmla="*/ 1914525 w 2628900"/>
                <a:gd name="connsiteY6" fmla="*/ 762000 h 2085975"/>
                <a:gd name="connsiteX7" fmla="*/ 1133475 w 2628900"/>
                <a:gd name="connsiteY7" fmla="*/ 533400 h 2085975"/>
                <a:gd name="connsiteX8" fmla="*/ 19050 w 2628900"/>
                <a:gd name="connsiteY8" fmla="*/ 95250 h 2085975"/>
                <a:gd name="connsiteX0" fmla="*/ 95250 w 2628900"/>
                <a:gd name="connsiteY0" fmla="*/ 66675 h 2085975"/>
                <a:gd name="connsiteX1" fmla="*/ 0 w 2628900"/>
                <a:gd name="connsiteY1" fmla="*/ 2085975 h 2085975"/>
                <a:gd name="connsiteX2" fmla="*/ 1685925 w 2628900"/>
                <a:gd name="connsiteY2" fmla="*/ 2085975 h 2085975"/>
                <a:gd name="connsiteX3" fmla="*/ 1704975 w 2628900"/>
                <a:gd name="connsiteY3" fmla="*/ 1581150 h 2085975"/>
                <a:gd name="connsiteX4" fmla="*/ 2628900 w 2628900"/>
                <a:gd name="connsiteY4" fmla="*/ 47625 h 2085975"/>
                <a:gd name="connsiteX5" fmla="*/ 1914525 w 2628900"/>
                <a:gd name="connsiteY5" fmla="*/ 0 h 2085975"/>
                <a:gd name="connsiteX6" fmla="*/ 1914525 w 2628900"/>
                <a:gd name="connsiteY6" fmla="*/ 762000 h 2085975"/>
                <a:gd name="connsiteX7" fmla="*/ 1133475 w 2628900"/>
                <a:gd name="connsiteY7" fmla="*/ 533400 h 2085975"/>
                <a:gd name="connsiteX8" fmla="*/ 95250 w 2628900"/>
                <a:gd name="connsiteY8" fmla="*/ 66675 h 2085975"/>
                <a:gd name="connsiteX0" fmla="*/ 232470 w 2766120"/>
                <a:gd name="connsiteY0" fmla="*/ 66675 h 2085975"/>
                <a:gd name="connsiteX1" fmla="*/ 137220 w 2766120"/>
                <a:gd name="connsiteY1" fmla="*/ 2085975 h 2085975"/>
                <a:gd name="connsiteX2" fmla="*/ 1823145 w 2766120"/>
                <a:gd name="connsiteY2" fmla="*/ 2085975 h 2085975"/>
                <a:gd name="connsiteX3" fmla="*/ 1842195 w 2766120"/>
                <a:gd name="connsiteY3" fmla="*/ 1581150 h 2085975"/>
                <a:gd name="connsiteX4" fmla="*/ 2766120 w 2766120"/>
                <a:gd name="connsiteY4" fmla="*/ 47625 h 2085975"/>
                <a:gd name="connsiteX5" fmla="*/ 2051745 w 2766120"/>
                <a:gd name="connsiteY5" fmla="*/ 0 h 2085975"/>
                <a:gd name="connsiteX6" fmla="*/ 2051745 w 2766120"/>
                <a:gd name="connsiteY6" fmla="*/ 762000 h 2085975"/>
                <a:gd name="connsiteX7" fmla="*/ 1270695 w 2766120"/>
                <a:gd name="connsiteY7" fmla="*/ 533400 h 2085975"/>
                <a:gd name="connsiteX8" fmla="*/ 232470 w 2766120"/>
                <a:gd name="connsiteY8" fmla="*/ 66675 h 2085975"/>
                <a:gd name="connsiteX0" fmla="*/ 232470 w 2766120"/>
                <a:gd name="connsiteY0" fmla="*/ 66675 h 2085975"/>
                <a:gd name="connsiteX1" fmla="*/ 137220 w 2766120"/>
                <a:gd name="connsiteY1" fmla="*/ 2085975 h 2085975"/>
                <a:gd name="connsiteX2" fmla="*/ 1823145 w 2766120"/>
                <a:gd name="connsiteY2" fmla="*/ 2085975 h 2085975"/>
                <a:gd name="connsiteX3" fmla="*/ 1842195 w 2766120"/>
                <a:gd name="connsiteY3" fmla="*/ 1581150 h 2085975"/>
                <a:gd name="connsiteX4" fmla="*/ 2766120 w 2766120"/>
                <a:gd name="connsiteY4" fmla="*/ 47625 h 2085975"/>
                <a:gd name="connsiteX5" fmla="*/ 2051745 w 2766120"/>
                <a:gd name="connsiteY5" fmla="*/ 0 h 2085975"/>
                <a:gd name="connsiteX6" fmla="*/ 2051745 w 2766120"/>
                <a:gd name="connsiteY6" fmla="*/ 762000 h 2085975"/>
                <a:gd name="connsiteX7" fmla="*/ 1270695 w 2766120"/>
                <a:gd name="connsiteY7" fmla="*/ 533400 h 2085975"/>
                <a:gd name="connsiteX8" fmla="*/ 232470 w 2766120"/>
                <a:gd name="connsiteY8" fmla="*/ 66675 h 2085975"/>
                <a:gd name="connsiteX0" fmla="*/ 232470 w 2766120"/>
                <a:gd name="connsiteY0" fmla="*/ 66675 h 2085975"/>
                <a:gd name="connsiteX1" fmla="*/ 137220 w 2766120"/>
                <a:gd name="connsiteY1" fmla="*/ 2085975 h 2085975"/>
                <a:gd name="connsiteX2" fmla="*/ 1823145 w 2766120"/>
                <a:gd name="connsiteY2" fmla="*/ 2085975 h 2085975"/>
                <a:gd name="connsiteX3" fmla="*/ 1842195 w 2766120"/>
                <a:gd name="connsiteY3" fmla="*/ 1581150 h 2085975"/>
                <a:gd name="connsiteX4" fmla="*/ 2766120 w 2766120"/>
                <a:gd name="connsiteY4" fmla="*/ 47625 h 2085975"/>
                <a:gd name="connsiteX5" fmla="*/ 2051745 w 2766120"/>
                <a:gd name="connsiteY5" fmla="*/ 0 h 2085975"/>
                <a:gd name="connsiteX6" fmla="*/ 2051745 w 2766120"/>
                <a:gd name="connsiteY6" fmla="*/ 762000 h 2085975"/>
                <a:gd name="connsiteX7" fmla="*/ 1270695 w 2766120"/>
                <a:gd name="connsiteY7" fmla="*/ 533400 h 2085975"/>
                <a:gd name="connsiteX8" fmla="*/ 232470 w 2766120"/>
                <a:gd name="connsiteY8" fmla="*/ 66675 h 2085975"/>
                <a:gd name="connsiteX0" fmla="*/ 232470 w 2766120"/>
                <a:gd name="connsiteY0" fmla="*/ 66675 h 2085975"/>
                <a:gd name="connsiteX1" fmla="*/ 137220 w 2766120"/>
                <a:gd name="connsiteY1" fmla="*/ 2085975 h 2085975"/>
                <a:gd name="connsiteX2" fmla="*/ 1823145 w 2766120"/>
                <a:gd name="connsiteY2" fmla="*/ 2085975 h 2085975"/>
                <a:gd name="connsiteX3" fmla="*/ 1842195 w 2766120"/>
                <a:gd name="connsiteY3" fmla="*/ 1581150 h 2085975"/>
                <a:gd name="connsiteX4" fmla="*/ 2766120 w 2766120"/>
                <a:gd name="connsiteY4" fmla="*/ 47625 h 2085975"/>
                <a:gd name="connsiteX5" fmla="*/ 2051745 w 2766120"/>
                <a:gd name="connsiteY5" fmla="*/ 0 h 2085975"/>
                <a:gd name="connsiteX6" fmla="*/ 2051745 w 2766120"/>
                <a:gd name="connsiteY6" fmla="*/ 762000 h 2085975"/>
                <a:gd name="connsiteX7" fmla="*/ 1270695 w 2766120"/>
                <a:gd name="connsiteY7" fmla="*/ 533400 h 2085975"/>
                <a:gd name="connsiteX8" fmla="*/ 232470 w 2766120"/>
                <a:gd name="connsiteY8" fmla="*/ 66675 h 2085975"/>
                <a:gd name="connsiteX0" fmla="*/ 232470 w 2766120"/>
                <a:gd name="connsiteY0" fmla="*/ 114300 h 2133600"/>
                <a:gd name="connsiteX1" fmla="*/ 137220 w 2766120"/>
                <a:gd name="connsiteY1" fmla="*/ 2133600 h 2133600"/>
                <a:gd name="connsiteX2" fmla="*/ 1823145 w 2766120"/>
                <a:gd name="connsiteY2" fmla="*/ 2133600 h 2133600"/>
                <a:gd name="connsiteX3" fmla="*/ 1842195 w 2766120"/>
                <a:gd name="connsiteY3" fmla="*/ 1628775 h 2133600"/>
                <a:gd name="connsiteX4" fmla="*/ 2766120 w 2766120"/>
                <a:gd name="connsiteY4" fmla="*/ 95250 h 2133600"/>
                <a:gd name="connsiteX5" fmla="*/ 1908870 w 2766120"/>
                <a:gd name="connsiteY5" fmla="*/ 0 h 2133600"/>
                <a:gd name="connsiteX6" fmla="*/ 2051745 w 2766120"/>
                <a:gd name="connsiteY6" fmla="*/ 809625 h 2133600"/>
                <a:gd name="connsiteX7" fmla="*/ 1270695 w 2766120"/>
                <a:gd name="connsiteY7" fmla="*/ 581025 h 2133600"/>
                <a:gd name="connsiteX8" fmla="*/ 232470 w 2766120"/>
                <a:gd name="connsiteY8" fmla="*/ 114300 h 2133600"/>
                <a:gd name="connsiteX0" fmla="*/ 232470 w 2766120"/>
                <a:gd name="connsiteY0" fmla="*/ 151521 h 2170821"/>
                <a:gd name="connsiteX1" fmla="*/ 137220 w 2766120"/>
                <a:gd name="connsiteY1" fmla="*/ 2170821 h 2170821"/>
                <a:gd name="connsiteX2" fmla="*/ 1823145 w 2766120"/>
                <a:gd name="connsiteY2" fmla="*/ 2170821 h 2170821"/>
                <a:gd name="connsiteX3" fmla="*/ 1842195 w 2766120"/>
                <a:gd name="connsiteY3" fmla="*/ 1665996 h 2170821"/>
                <a:gd name="connsiteX4" fmla="*/ 2766120 w 2766120"/>
                <a:gd name="connsiteY4" fmla="*/ 132471 h 2170821"/>
                <a:gd name="connsiteX5" fmla="*/ 1908870 w 2766120"/>
                <a:gd name="connsiteY5" fmla="*/ 37221 h 2170821"/>
                <a:gd name="connsiteX6" fmla="*/ 1937445 w 2766120"/>
                <a:gd name="connsiteY6" fmla="*/ 808746 h 2170821"/>
                <a:gd name="connsiteX7" fmla="*/ 1270695 w 2766120"/>
                <a:gd name="connsiteY7" fmla="*/ 618246 h 2170821"/>
                <a:gd name="connsiteX8" fmla="*/ 232470 w 2766120"/>
                <a:gd name="connsiteY8" fmla="*/ 151521 h 2170821"/>
                <a:gd name="connsiteX0" fmla="*/ 232470 w 2766120"/>
                <a:gd name="connsiteY0" fmla="*/ 176078 h 2195378"/>
                <a:gd name="connsiteX1" fmla="*/ 137220 w 2766120"/>
                <a:gd name="connsiteY1" fmla="*/ 2195378 h 2195378"/>
                <a:gd name="connsiteX2" fmla="*/ 1823145 w 2766120"/>
                <a:gd name="connsiteY2" fmla="*/ 2195378 h 2195378"/>
                <a:gd name="connsiteX3" fmla="*/ 1842195 w 2766120"/>
                <a:gd name="connsiteY3" fmla="*/ 1690553 h 2195378"/>
                <a:gd name="connsiteX4" fmla="*/ 2766120 w 2766120"/>
                <a:gd name="connsiteY4" fmla="*/ 157028 h 2195378"/>
                <a:gd name="connsiteX5" fmla="*/ 1908870 w 2766120"/>
                <a:gd name="connsiteY5" fmla="*/ 61778 h 2195378"/>
                <a:gd name="connsiteX6" fmla="*/ 1937445 w 2766120"/>
                <a:gd name="connsiteY6" fmla="*/ 833303 h 2195378"/>
                <a:gd name="connsiteX7" fmla="*/ 1270695 w 2766120"/>
                <a:gd name="connsiteY7" fmla="*/ 642803 h 2195378"/>
                <a:gd name="connsiteX8" fmla="*/ 232470 w 2766120"/>
                <a:gd name="connsiteY8" fmla="*/ 176078 h 2195378"/>
                <a:gd name="connsiteX0" fmla="*/ 232470 w 2661345"/>
                <a:gd name="connsiteY0" fmla="*/ 155790 h 2175090"/>
                <a:gd name="connsiteX1" fmla="*/ 137220 w 2661345"/>
                <a:gd name="connsiteY1" fmla="*/ 2175090 h 2175090"/>
                <a:gd name="connsiteX2" fmla="*/ 1823145 w 2661345"/>
                <a:gd name="connsiteY2" fmla="*/ 2175090 h 2175090"/>
                <a:gd name="connsiteX3" fmla="*/ 1842195 w 2661345"/>
                <a:gd name="connsiteY3" fmla="*/ 1670265 h 2175090"/>
                <a:gd name="connsiteX4" fmla="*/ 2661345 w 2661345"/>
                <a:gd name="connsiteY4" fmla="*/ 117690 h 2175090"/>
                <a:gd name="connsiteX5" fmla="*/ 1908870 w 2661345"/>
                <a:gd name="connsiteY5" fmla="*/ 41490 h 2175090"/>
                <a:gd name="connsiteX6" fmla="*/ 1937445 w 2661345"/>
                <a:gd name="connsiteY6" fmla="*/ 813015 h 2175090"/>
                <a:gd name="connsiteX7" fmla="*/ 1270695 w 2661345"/>
                <a:gd name="connsiteY7" fmla="*/ 622515 h 2175090"/>
                <a:gd name="connsiteX8" fmla="*/ 232470 w 2661345"/>
                <a:gd name="connsiteY8" fmla="*/ 155790 h 2175090"/>
                <a:gd name="connsiteX0" fmla="*/ 232470 w 2709520"/>
                <a:gd name="connsiteY0" fmla="*/ 155790 h 2175090"/>
                <a:gd name="connsiteX1" fmla="*/ 137220 w 2709520"/>
                <a:gd name="connsiteY1" fmla="*/ 2175090 h 2175090"/>
                <a:gd name="connsiteX2" fmla="*/ 1823145 w 2709520"/>
                <a:gd name="connsiteY2" fmla="*/ 2175090 h 2175090"/>
                <a:gd name="connsiteX3" fmla="*/ 1842195 w 2709520"/>
                <a:gd name="connsiteY3" fmla="*/ 1670265 h 2175090"/>
                <a:gd name="connsiteX4" fmla="*/ 2661345 w 2709520"/>
                <a:gd name="connsiteY4" fmla="*/ 117690 h 2175090"/>
                <a:gd name="connsiteX5" fmla="*/ 1908870 w 2709520"/>
                <a:gd name="connsiteY5" fmla="*/ 41490 h 2175090"/>
                <a:gd name="connsiteX6" fmla="*/ 1937445 w 2709520"/>
                <a:gd name="connsiteY6" fmla="*/ 813015 h 2175090"/>
                <a:gd name="connsiteX7" fmla="*/ 1270695 w 2709520"/>
                <a:gd name="connsiteY7" fmla="*/ 622515 h 2175090"/>
                <a:gd name="connsiteX8" fmla="*/ 232470 w 2709520"/>
                <a:gd name="connsiteY8" fmla="*/ 155790 h 2175090"/>
                <a:gd name="connsiteX0" fmla="*/ 232470 w 2725405"/>
                <a:gd name="connsiteY0" fmla="*/ 155790 h 2175090"/>
                <a:gd name="connsiteX1" fmla="*/ 137220 w 2725405"/>
                <a:gd name="connsiteY1" fmla="*/ 2175090 h 2175090"/>
                <a:gd name="connsiteX2" fmla="*/ 1823145 w 2725405"/>
                <a:gd name="connsiteY2" fmla="*/ 2175090 h 2175090"/>
                <a:gd name="connsiteX3" fmla="*/ 1842195 w 2725405"/>
                <a:gd name="connsiteY3" fmla="*/ 1670265 h 2175090"/>
                <a:gd name="connsiteX4" fmla="*/ 2661345 w 2725405"/>
                <a:gd name="connsiteY4" fmla="*/ 117690 h 2175090"/>
                <a:gd name="connsiteX5" fmla="*/ 1908870 w 2725405"/>
                <a:gd name="connsiteY5" fmla="*/ 41490 h 2175090"/>
                <a:gd name="connsiteX6" fmla="*/ 1937445 w 2725405"/>
                <a:gd name="connsiteY6" fmla="*/ 813015 h 2175090"/>
                <a:gd name="connsiteX7" fmla="*/ 1270695 w 2725405"/>
                <a:gd name="connsiteY7" fmla="*/ 622515 h 2175090"/>
                <a:gd name="connsiteX8" fmla="*/ 232470 w 2725405"/>
                <a:gd name="connsiteY8" fmla="*/ 155790 h 2175090"/>
                <a:gd name="connsiteX0" fmla="*/ 232470 w 2760521"/>
                <a:gd name="connsiteY0" fmla="*/ 155790 h 2175090"/>
                <a:gd name="connsiteX1" fmla="*/ 137220 w 2760521"/>
                <a:gd name="connsiteY1" fmla="*/ 2175090 h 2175090"/>
                <a:gd name="connsiteX2" fmla="*/ 1823145 w 2760521"/>
                <a:gd name="connsiteY2" fmla="*/ 2175090 h 2175090"/>
                <a:gd name="connsiteX3" fmla="*/ 1842195 w 2760521"/>
                <a:gd name="connsiteY3" fmla="*/ 1670265 h 2175090"/>
                <a:gd name="connsiteX4" fmla="*/ 2699445 w 2760521"/>
                <a:gd name="connsiteY4" fmla="*/ 117690 h 2175090"/>
                <a:gd name="connsiteX5" fmla="*/ 1908870 w 2760521"/>
                <a:gd name="connsiteY5" fmla="*/ 41490 h 2175090"/>
                <a:gd name="connsiteX6" fmla="*/ 1937445 w 2760521"/>
                <a:gd name="connsiteY6" fmla="*/ 813015 h 2175090"/>
                <a:gd name="connsiteX7" fmla="*/ 1270695 w 2760521"/>
                <a:gd name="connsiteY7" fmla="*/ 622515 h 2175090"/>
                <a:gd name="connsiteX8" fmla="*/ 232470 w 2760521"/>
                <a:gd name="connsiteY8" fmla="*/ 155790 h 2175090"/>
                <a:gd name="connsiteX0" fmla="*/ 232470 w 2757220"/>
                <a:gd name="connsiteY0" fmla="*/ 155790 h 2175090"/>
                <a:gd name="connsiteX1" fmla="*/ 137220 w 2757220"/>
                <a:gd name="connsiteY1" fmla="*/ 2175090 h 2175090"/>
                <a:gd name="connsiteX2" fmla="*/ 1823145 w 2757220"/>
                <a:gd name="connsiteY2" fmla="*/ 2175090 h 2175090"/>
                <a:gd name="connsiteX3" fmla="*/ 1842195 w 2757220"/>
                <a:gd name="connsiteY3" fmla="*/ 1670265 h 2175090"/>
                <a:gd name="connsiteX4" fmla="*/ 2699445 w 2757220"/>
                <a:gd name="connsiteY4" fmla="*/ 117690 h 2175090"/>
                <a:gd name="connsiteX5" fmla="*/ 1908870 w 2757220"/>
                <a:gd name="connsiteY5" fmla="*/ 41490 h 2175090"/>
                <a:gd name="connsiteX6" fmla="*/ 1937445 w 2757220"/>
                <a:gd name="connsiteY6" fmla="*/ 813015 h 2175090"/>
                <a:gd name="connsiteX7" fmla="*/ 1270695 w 2757220"/>
                <a:gd name="connsiteY7" fmla="*/ 622515 h 2175090"/>
                <a:gd name="connsiteX8" fmla="*/ 232470 w 2757220"/>
                <a:gd name="connsiteY8" fmla="*/ 155790 h 2175090"/>
                <a:gd name="connsiteX0" fmla="*/ 232470 w 2741311"/>
                <a:gd name="connsiteY0" fmla="*/ 155790 h 2175090"/>
                <a:gd name="connsiteX1" fmla="*/ 137220 w 2741311"/>
                <a:gd name="connsiteY1" fmla="*/ 2175090 h 2175090"/>
                <a:gd name="connsiteX2" fmla="*/ 1823145 w 2741311"/>
                <a:gd name="connsiteY2" fmla="*/ 2175090 h 2175090"/>
                <a:gd name="connsiteX3" fmla="*/ 1842195 w 2741311"/>
                <a:gd name="connsiteY3" fmla="*/ 1670265 h 2175090"/>
                <a:gd name="connsiteX4" fmla="*/ 2699445 w 2741311"/>
                <a:gd name="connsiteY4" fmla="*/ 117690 h 2175090"/>
                <a:gd name="connsiteX5" fmla="*/ 1908870 w 2741311"/>
                <a:gd name="connsiteY5" fmla="*/ 41490 h 2175090"/>
                <a:gd name="connsiteX6" fmla="*/ 1937445 w 2741311"/>
                <a:gd name="connsiteY6" fmla="*/ 813015 h 2175090"/>
                <a:gd name="connsiteX7" fmla="*/ 1270695 w 2741311"/>
                <a:gd name="connsiteY7" fmla="*/ 622515 h 2175090"/>
                <a:gd name="connsiteX8" fmla="*/ 232470 w 2741311"/>
                <a:gd name="connsiteY8" fmla="*/ 155790 h 2175090"/>
                <a:gd name="connsiteX0" fmla="*/ 232470 w 2741311"/>
                <a:gd name="connsiteY0" fmla="*/ 155790 h 2175090"/>
                <a:gd name="connsiteX1" fmla="*/ 137220 w 2741311"/>
                <a:gd name="connsiteY1" fmla="*/ 2175090 h 2175090"/>
                <a:gd name="connsiteX2" fmla="*/ 1823145 w 2741311"/>
                <a:gd name="connsiteY2" fmla="*/ 2175090 h 2175090"/>
                <a:gd name="connsiteX3" fmla="*/ 1842195 w 2741311"/>
                <a:gd name="connsiteY3" fmla="*/ 1670265 h 2175090"/>
                <a:gd name="connsiteX4" fmla="*/ 2699445 w 2741311"/>
                <a:gd name="connsiteY4" fmla="*/ 117690 h 2175090"/>
                <a:gd name="connsiteX5" fmla="*/ 1908870 w 2741311"/>
                <a:gd name="connsiteY5" fmla="*/ 41490 h 2175090"/>
                <a:gd name="connsiteX6" fmla="*/ 1937445 w 2741311"/>
                <a:gd name="connsiteY6" fmla="*/ 813015 h 2175090"/>
                <a:gd name="connsiteX7" fmla="*/ 1270695 w 2741311"/>
                <a:gd name="connsiteY7" fmla="*/ 622515 h 2175090"/>
                <a:gd name="connsiteX8" fmla="*/ 232470 w 2741311"/>
                <a:gd name="connsiteY8" fmla="*/ 155790 h 2175090"/>
                <a:gd name="connsiteX0" fmla="*/ 232470 w 2741311"/>
                <a:gd name="connsiteY0" fmla="*/ 155790 h 2175090"/>
                <a:gd name="connsiteX1" fmla="*/ 137220 w 2741311"/>
                <a:gd name="connsiteY1" fmla="*/ 2175090 h 2175090"/>
                <a:gd name="connsiteX2" fmla="*/ 1823145 w 2741311"/>
                <a:gd name="connsiteY2" fmla="*/ 2175090 h 2175090"/>
                <a:gd name="connsiteX3" fmla="*/ 1842195 w 2741311"/>
                <a:gd name="connsiteY3" fmla="*/ 1670265 h 2175090"/>
                <a:gd name="connsiteX4" fmla="*/ 2699445 w 2741311"/>
                <a:gd name="connsiteY4" fmla="*/ 117690 h 2175090"/>
                <a:gd name="connsiteX5" fmla="*/ 1908870 w 2741311"/>
                <a:gd name="connsiteY5" fmla="*/ 41490 h 2175090"/>
                <a:gd name="connsiteX6" fmla="*/ 1937445 w 2741311"/>
                <a:gd name="connsiteY6" fmla="*/ 813015 h 2175090"/>
                <a:gd name="connsiteX7" fmla="*/ 1270695 w 2741311"/>
                <a:gd name="connsiteY7" fmla="*/ 622515 h 2175090"/>
                <a:gd name="connsiteX8" fmla="*/ 232470 w 2741311"/>
                <a:gd name="connsiteY8" fmla="*/ 155790 h 2175090"/>
                <a:gd name="connsiteX0" fmla="*/ 232470 w 2741311"/>
                <a:gd name="connsiteY0" fmla="*/ 147713 h 2167013"/>
                <a:gd name="connsiteX1" fmla="*/ 137220 w 2741311"/>
                <a:gd name="connsiteY1" fmla="*/ 2167013 h 2167013"/>
                <a:gd name="connsiteX2" fmla="*/ 1823145 w 2741311"/>
                <a:gd name="connsiteY2" fmla="*/ 2167013 h 2167013"/>
                <a:gd name="connsiteX3" fmla="*/ 1842195 w 2741311"/>
                <a:gd name="connsiteY3" fmla="*/ 1662188 h 2167013"/>
                <a:gd name="connsiteX4" fmla="*/ 2699445 w 2741311"/>
                <a:gd name="connsiteY4" fmla="*/ 109613 h 2167013"/>
                <a:gd name="connsiteX5" fmla="*/ 1908870 w 2741311"/>
                <a:gd name="connsiteY5" fmla="*/ 33413 h 2167013"/>
                <a:gd name="connsiteX6" fmla="*/ 1937445 w 2741311"/>
                <a:gd name="connsiteY6" fmla="*/ 804938 h 2167013"/>
                <a:gd name="connsiteX7" fmla="*/ 1270695 w 2741311"/>
                <a:gd name="connsiteY7" fmla="*/ 614438 h 2167013"/>
                <a:gd name="connsiteX8" fmla="*/ 232470 w 2741311"/>
                <a:gd name="connsiteY8" fmla="*/ 147713 h 2167013"/>
                <a:gd name="connsiteX0" fmla="*/ 232470 w 2741311"/>
                <a:gd name="connsiteY0" fmla="*/ 95560 h 2114860"/>
                <a:gd name="connsiteX1" fmla="*/ 137220 w 2741311"/>
                <a:gd name="connsiteY1" fmla="*/ 2114860 h 2114860"/>
                <a:gd name="connsiteX2" fmla="*/ 1823145 w 2741311"/>
                <a:gd name="connsiteY2" fmla="*/ 2114860 h 2114860"/>
                <a:gd name="connsiteX3" fmla="*/ 1842195 w 2741311"/>
                <a:gd name="connsiteY3" fmla="*/ 1610035 h 2114860"/>
                <a:gd name="connsiteX4" fmla="*/ 2699445 w 2741311"/>
                <a:gd name="connsiteY4" fmla="*/ 57460 h 2114860"/>
                <a:gd name="connsiteX5" fmla="*/ 1927920 w 2741311"/>
                <a:gd name="connsiteY5" fmla="*/ 47935 h 2114860"/>
                <a:gd name="connsiteX6" fmla="*/ 1937445 w 2741311"/>
                <a:gd name="connsiteY6" fmla="*/ 752785 h 2114860"/>
                <a:gd name="connsiteX7" fmla="*/ 1270695 w 2741311"/>
                <a:gd name="connsiteY7" fmla="*/ 562285 h 2114860"/>
                <a:gd name="connsiteX8" fmla="*/ 232470 w 2741311"/>
                <a:gd name="connsiteY8" fmla="*/ 95560 h 2114860"/>
                <a:gd name="connsiteX0" fmla="*/ 232470 w 2741311"/>
                <a:gd name="connsiteY0" fmla="*/ 189280 h 2208580"/>
                <a:gd name="connsiteX1" fmla="*/ 137220 w 2741311"/>
                <a:gd name="connsiteY1" fmla="*/ 2208580 h 2208580"/>
                <a:gd name="connsiteX2" fmla="*/ 1823145 w 2741311"/>
                <a:gd name="connsiteY2" fmla="*/ 2208580 h 2208580"/>
                <a:gd name="connsiteX3" fmla="*/ 1842195 w 2741311"/>
                <a:gd name="connsiteY3" fmla="*/ 1703755 h 2208580"/>
                <a:gd name="connsiteX4" fmla="*/ 2699445 w 2741311"/>
                <a:gd name="connsiteY4" fmla="*/ 151180 h 2208580"/>
                <a:gd name="connsiteX5" fmla="*/ 1908870 w 2741311"/>
                <a:gd name="connsiteY5" fmla="*/ 27355 h 2208580"/>
                <a:gd name="connsiteX6" fmla="*/ 1937445 w 2741311"/>
                <a:gd name="connsiteY6" fmla="*/ 846505 h 2208580"/>
                <a:gd name="connsiteX7" fmla="*/ 1270695 w 2741311"/>
                <a:gd name="connsiteY7" fmla="*/ 656005 h 2208580"/>
                <a:gd name="connsiteX8" fmla="*/ 232470 w 2741311"/>
                <a:gd name="connsiteY8" fmla="*/ 189280 h 2208580"/>
                <a:gd name="connsiteX0" fmla="*/ 232470 w 2741311"/>
                <a:gd name="connsiteY0" fmla="*/ 213274 h 2232574"/>
                <a:gd name="connsiteX1" fmla="*/ 137220 w 2741311"/>
                <a:gd name="connsiteY1" fmla="*/ 2232574 h 2232574"/>
                <a:gd name="connsiteX2" fmla="*/ 1823145 w 2741311"/>
                <a:gd name="connsiteY2" fmla="*/ 2232574 h 2232574"/>
                <a:gd name="connsiteX3" fmla="*/ 1842195 w 2741311"/>
                <a:gd name="connsiteY3" fmla="*/ 1727749 h 2232574"/>
                <a:gd name="connsiteX4" fmla="*/ 2699445 w 2741311"/>
                <a:gd name="connsiteY4" fmla="*/ 175174 h 2232574"/>
                <a:gd name="connsiteX5" fmla="*/ 2127946 w 2741311"/>
                <a:gd name="connsiteY5" fmla="*/ 127549 h 2232574"/>
                <a:gd name="connsiteX6" fmla="*/ 1908870 w 2741311"/>
                <a:gd name="connsiteY6" fmla="*/ 51349 h 2232574"/>
                <a:gd name="connsiteX7" fmla="*/ 1937445 w 2741311"/>
                <a:gd name="connsiteY7" fmla="*/ 870499 h 2232574"/>
                <a:gd name="connsiteX8" fmla="*/ 1270695 w 2741311"/>
                <a:gd name="connsiteY8" fmla="*/ 679999 h 2232574"/>
                <a:gd name="connsiteX9" fmla="*/ 232470 w 2741311"/>
                <a:gd name="connsiteY9" fmla="*/ 213274 h 2232574"/>
                <a:gd name="connsiteX0" fmla="*/ 232470 w 2741311"/>
                <a:gd name="connsiteY0" fmla="*/ 214182 h 2233482"/>
                <a:gd name="connsiteX1" fmla="*/ 137220 w 2741311"/>
                <a:gd name="connsiteY1" fmla="*/ 2233482 h 2233482"/>
                <a:gd name="connsiteX2" fmla="*/ 1823145 w 2741311"/>
                <a:gd name="connsiteY2" fmla="*/ 2233482 h 2233482"/>
                <a:gd name="connsiteX3" fmla="*/ 1842195 w 2741311"/>
                <a:gd name="connsiteY3" fmla="*/ 1728657 h 2233482"/>
                <a:gd name="connsiteX4" fmla="*/ 2699445 w 2741311"/>
                <a:gd name="connsiteY4" fmla="*/ 176082 h 2233482"/>
                <a:gd name="connsiteX5" fmla="*/ 2048663 w 2741311"/>
                <a:gd name="connsiteY5" fmla="*/ 123172 h 2233482"/>
                <a:gd name="connsiteX6" fmla="*/ 1908870 w 2741311"/>
                <a:gd name="connsiteY6" fmla="*/ 52257 h 2233482"/>
                <a:gd name="connsiteX7" fmla="*/ 1937445 w 2741311"/>
                <a:gd name="connsiteY7" fmla="*/ 871407 h 2233482"/>
                <a:gd name="connsiteX8" fmla="*/ 1270695 w 2741311"/>
                <a:gd name="connsiteY8" fmla="*/ 680907 h 2233482"/>
                <a:gd name="connsiteX9" fmla="*/ 232470 w 2741311"/>
                <a:gd name="connsiteY9" fmla="*/ 214182 h 2233482"/>
                <a:gd name="connsiteX0" fmla="*/ 232470 w 2741311"/>
                <a:gd name="connsiteY0" fmla="*/ 228069 h 2247369"/>
                <a:gd name="connsiteX1" fmla="*/ 137220 w 2741311"/>
                <a:gd name="connsiteY1" fmla="*/ 2247369 h 2247369"/>
                <a:gd name="connsiteX2" fmla="*/ 1823145 w 2741311"/>
                <a:gd name="connsiteY2" fmla="*/ 2247369 h 2247369"/>
                <a:gd name="connsiteX3" fmla="*/ 1842195 w 2741311"/>
                <a:gd name="connsiteY3" fmla="*/ 1742544 h 2247369"/>
                <a:gd name="connsiteX4" fmla="*/ 2699445 w 2741311"/>
                <a:gd name="connsiteY4" fmla="*/ 189969 h 2247369"/>
                <a:gd name="connsiteX5" fmla="*/ 2048663 w 2741311"/>
                <a:gd name="connsiteY5" fmla="*/ 137059 h 2247369"/>
                <a:gd name="connsiteX6" fmla="*/ 1908870 w 2741311"/>
                <a:gd name="connsiteY6" fmla="*/ 66144 h 2247369"/>
                <a:gd name="connsiteX7" fmla="*/ 1937445 w 2741311"/>
                <a:gd name="connsiteY7" fmla="*/ 885294 h 2247369"/>
                <a:gd name="connsiteX8" fmla="*/ 1270695 w 2741311"/>
                <a:gd name="connsiteY8" fmla="*/ 694794 h 2247369"/>
                <a:gd name="connsiteX9" fmla="*/ 232470 w 2741311"/>
                <a:gd name="connsiteY9" fmla="*/ 228069 h 2247369"/>
                <a:gd name="connsiteX0" fmla="*/ 232470 w 2741311"/>
                <a:gd name="connsiteY0" fmla="*/ 175032 h 2194332"/>
                <a:gd name="connsiteX1" fmla="*/ 137220 w 2741311"/>
                <a:gd name="connsiteY1" fmla="*/ 2194332 h 2194332"/>
                <a:gd name="connsiteX2" fmla="*/ 1823145 w 2741311"/>
                <a:gd name="connsiteY2" fmla="*/ 2194332 h 2194332"/>
                <a:gd name="connsiteX3" fmla="*/ 1842195 w 2741311"/>
                <a:gd name="connsiteY3" fmla="*/ 1689507 h 2194332"/>
                <a:gd name="connsiteX4" fmla="*/ 2699445 w 2741311"/>
                <a:gd name="connsiteY4" fmla="*/ 136932 h 2194332"/>
                <a:gd name="connsiteX5" fmla="*/ 2048663 w 2741311"/>
                <a:gd name="connsiteY5" fmla="*/ 84022 h 2194332"/>
                <a:gd name="connsiteX6" fmla="*/ 1908870 w 2741311"/>
                <a:gd name="connsiteY6" fmla="*/ 13107 h 2194332"/>
                <a:gd name="connsiteX7" fmla="*/ 1937445 w 2741311"/>
                <a:gd name="connsiteY7" fmla="*/ 832257 h 2194332"/>
                <a:gd name="connsiteX8" fmla="*/ 1270695 w 2741311"/>
                <a:gd name="connsiteY8" fmla="*/ 641757 h 2194332"/>
                <a:gd name="connsiteX9" fmla="*/ 232470 w 2741311"/>
                <a:gd name="connsiteY9" fmla="*/ 175032 h 2194332"/>
                <a:gd name="connsiteX0" fmla="*/ 232470 w 2741311"/>
                <a:gd name="connsiteY0" fmla="*/ 175032 h 2194332"/>
                <a:gd name="connsiteX1" fmla="*/ 137220 w 2741311"/>
                <a:gd name="connsiteY1" fmla="*/ 2194332 h 2194332"/>
                <a:gd name="connsiteX2" fmla="*/ 1823145 w 2741311"/>
                <a:gd name="connsiteY2" fmla="*/ 2194332 h 2194332"/>
                <a:gd name="connsiteX3" fmla="*/ 1842195 w 2741311"/>
                <a:gd name="connsiteY3" fmla="*/ 1689507 h 2194332"/>
                <a:gd name="connsiteX4" fmla="*/ 2699445 w 2741311"/>
                <a:gd name="connsiteY4" fmla="*/ 136932 h 2194332"/>
                <a:gd name="connsiteX5" fmla="*/ 2048663 w 2741311"/>
                <a:gd name="connsiteY5" fmla="*/ 84022 h 2194332"/>
                <a:gd name="connsiteX6" fmla="*/ 1908870 w 2741311"/>
                <a:gd name="connsiteY6" fmla="*/ 13107 h 2194332"/>
                <a:gd name="connsiteX7" fmla="*/ 1937445 w 2741311"/>
                <a:gd name="connsiteY7" fmla="*/ 832257 h 2194332"/>
                <a:gd name="connsiteX8" fmla="*/ 1270695 w 2741311"/>
                <a:gd name="connsiteY8" fmla="*/ 641757 h 2194332"/>
                <a:gd name="connsiteX9" fmla="*/ 232470 w 2741311"/>
                <a:gd name="connsiteY9" fmla="*/ 175032 h 2194332"/>
                <a:gd name="connsiteX0" fmla="*/ 232470 w 2741311"/>
                <a:gd name="connsiteY0" fmla="*/ 232422 h 2251722"/>
                <a:gd name="connsiteX1" fmla="*/ 137220 w 2741311"/>
                <a:gd name="connsiteY1" fmla="*/ 2251722 h 2251722"/>
                <a:gd name="connsiteX2" fmla="*/ 1823145 w 2741311"/>
                <a:gd name="connsiteY2" fmla="*/ 2251722 h 2251722"/>
                <a:gd name="connsiteX3" fmla="*/ 1842195 w 2741311"/>
                <a:gd name="connsiteY3" fmla="*/ 1746897 h 2251722"/>
                <a:gd name="connsiteX4" fmla="*/ 2699445 w 2741311"/>
                <a:gd name="connsiteY4" fmla="*/ 194322 h 2251722"/>
                <a:gd name="connsiteX5" fmla="*/ 2048663 w 2741311"/>
                <a:gd name="connsiteY5" fmla="*/ 141412 h 2251722"/>
                <a:gd name="connsiteX6" fmla="*/ 2040679 w 2741311"/>
                <a:gd name="connsiteY6" fmla="*/ 48749 h 2251722"/>
                <a:gd name="connsiteX7" fmla="*/ 1908870 w 2741311"/>
                <a:gd name="connsiteY7" fmla="*/ 70497 h 2251722"/>
                <a:gd name="connsiteX8" fmla="*/ 1937445 w 2741311"/>
                <a:gd name="connsiteY8" fmla="*/ 889647 h 2251722"/>
                <a:gd name="connsiteX9" fmla="*/ 1270695 w 2741311"/>
                <a:gd name="connsiteY9" fmla="*/ 699147 h 2251722"/>
                <a:gd name="connsiteX10" fmla="*/ 232470 w 2741311"/>
                <a:gd name="connsiteY10" fmla="*/ 232422 h 2251722"/>
                <a:gd name="connsiteX0" fmla="*/ 232470 w 2741311"/>
                <a:gd name="connsiteY0" fmla="*/ 232422 h 2251722"/>
                <a:gd name="connsiteX1" fmla="*/ 137220 w 2741311"/>
                <a:gd name="connsiteY1" fmla="*/ 2251722 h 2251722"/>
                <a:gd name="connsiteX2" fmla="*/ 1823145 w 2741311"/>
                <a:gd name="connsiteY2" fmla="*/ 2251722 h 2251722"/>
                <a:gd name="connsiteX3" fmla="*/ 1842195 w 2741311"/>
                <a:gd name="connsiteY3" fmla="*/ 1746897 h 2251722"/>
                <a:gd name="connsiteX4" fmla="*/ 2699445 w 2741311"/>
                <a:gd name="connsiteY4" fmla="*/ 194322 h 2251722"/>
                <a:gd name="connsiteX5" fmla="*/ 2048663 w 2741311"/>
                <a:gd name="connsiteY5" fmla="*/ 141412 h 2251722"/>
                <a:gd name="connsiteX6" fmla="*/ 2040679 w 2741311"/>
                <a:gd name="connsiteY6" fmla="*/ 48749 h 2251722"/>
                <a:gd name="connsiteX7" fmla="*/ 1908870 w 2741311"/>
                <a:gd name="connsiteY7" fmla="*/ 70497 h 2251722"/>
                <a:gd name="connsiteX8" fmla="*/ 1937445 w 2741311"/>
                <a:gd name="connsiteY8" fmla="*/ 889647 h 2251722"/>
                <a:gd name="connsiteX9" fmla="*/ 1270695 w 2741311"/>
                <a:gd name="connsiteY9" fmla="*/ 699147 h 2251722"/>
                <a:gd name="connsiteX10" fmla="*/ 232470 w 2741311"/>
                <a:gd name="connsiteY10" fmla="*/ 232422 h 2251722"/>
                <a:gd name="connsiteX0" fmla="*/ 232470 w 2741311"/>
                <a:gd name="connsiteY0" fmla="*/ 232422 h 2251722"/>
                <a:gd name="connsiteX1" fmla="*/ 137220 w 2741311"/>
                <a:gd name="connsiteY1" fmla="*/ 2251722 h 2251722"/>
                <a:gd name="connsiteX2" fmla="*/ 1823145 w 2741311"/>
                <a:gd name="connsiteY2" fmla="*/ 2251722 h 2251722"/>
                <a:gd name="connsiteX3" fmla="*/ 1842195 w 2741311"/>
                <a:gd name="connsiteY3" fmla="*/ 1746897 h 2251722"/>
                <a:gd name="connsiteX4" fmla="*/ 2699445 w 2741311"/>
                <a:gd name="connsiteY4" fmla="*/ 194322 h 2251722"/>
                <a:gd name="connsiteX5" fmla="*/ 2048663 w 2741311"/>
                <a:gd name="connsiteY5" fmla="*/ 141412 h 2251722"/>
                <a:gd name="connsiteX6" fmla="*/ 2040679 w 2741311"/>
                <a:gd name="connsiteY6" fmla="*/ 48749 h 2251722"/>
                <a:gd name="connsiteX7" fmla="*/ 1908870 w 2741311"/>
                <a:gd name="connsiteY7" fmla="*/ 70497 h 2251722"/>
                <a:gd name="connsiteX8" fmla="*/ 1937445 w 2741311"/>
                <a:gd name="connsiteY8" fmla="*/ 889647 h 2251722"/>
                <a:gd name="connsiteX9" fmla="*/ 1270695 w 2741311"/>
                <a:gd name="connsiteY9" fmla="*/ 699147 h 2251722"/>
                <a:gd name="connsiteX10" fmla="*/ 232470 w 2741311"/>
                <a:gd name="connsiteY10" fmla="*/ 232422 h 2251722"/>
                <a:gd name="connsiteX0" fmla="*/ 232470 w 2741311"/>
                <a:gd name="connsiteY0" fmla="*/ 188264 h 2207564"/>
                <a:gd name="connsiteX1" fmla="*/ 137220 w 2741311"/>
                <a:gd name="connsiteY1" fmla="*/ 2207564 h 2207564"/>
                <a:gd name="connsiteX2" fmla="*/ 1823145 w 2741311"/>
                <a:gd name="connsiteY2" fmla="*/ 2207564 h 2207564"/>
                <a:gd name="connsiteX3" fmla="*/ 1842195 w 2741311"/>
                <a:gd name="connsiteY3" fmla="*/ 1702739 h 2207564"/>
                <a:gd name="connsiteX4" fmla="*/ 2699445 w 2741311"/>
                <a:gd name="connsiteY4" fmla="*/ 150164 h 2207564"/>
                <a:gd name="connsiteX5" fmla="*/ 2048663 w 2741311"/>
                <a:gd name="connsiteY5" fmla="*/ 97254 h 2207564"/>
                <a:gd name="connsiteX6" fmla="*/ 2040679 w 2741311"/>
                <a:gd name="connsiteY6" fmla="*/ 4591 h 2207564"/>
                <a:gd name="connsiteX7" fmla="*/ 1908870 w 2741311"/>
                <a:gd name="connsiteY7" fmla="*/ 26339 h 2207564"/>
                <a:gd name="connsiteX8" fmla="*/ 1937445 w 2741311"/>
                <a:gd name="connsiteY8" fmla="*/ 845489 h 2207564"/>
                <a:gd name="connsiteX9" fmla="*/ 1270695 w 2741311"/>
                <a:gd name="connsiteY9" fmla="*/ 654989 h 2207564"/>
                <a:gd name="connsiteX10" fmla="*/ 232470 w 2741311"/>
                <a:gd name="connsiteY10" fmla="*/ 188264 h 2207564"/>
                <a:gd name="connsiteX0" fmla="*/ 232470 w 2741311"/>
                <a:gd name="connsiteY0" fmla="*/ 183976 h 2203276"/>
                <a:gd name="connsiteX1" fmla="*/ 137220 w 2741311"/>
                <a:gd name="connsiteY1" fmla="*/ 2203276 h 2203276"/>
                <a:gd name="connsiteX2" fmla="*/ 1823145 w 2741311"/>
                <a:gd name="connsiteY2" fmla="*/ 2203276 h 2203276"/>
                <a:gd name="connsiteX3" fmla="*/ 1842195 w 2741311"/>
                <a:gd name="connsiteY3" fmla="*/ 1698451 h 2203276"/>
                <a:gd name="connsiteX4" fmla="*/ 2699445 w 2741311"/>
                <a:gd name="connsiteY4" fmla="*/ 145876 h 2203276"/>
                <a:gd name="connsiteX5" fmla="*/ 2048663 w 2741311"/>
                <a:gd name="connsiteY5" fmla="*/ 92966 h 2203276"/>
                <a:gd name="connsiteX6" fmla="*/ 2040679 w 2741311"/>
                <a:gd name="connsiteY6" fmla="*/ 303 h 2203276"/>
                <a:gd name="connsiteX7" fmla="*/ 1908870 w 2741311"/>
                <a:gd name="connsiteY7" fmla="*/ 22051 h 2203276"/>
                <a:gd name="connsiteX8" fmla="*/ 1937445 w 2741311"/>
                <a:gd name="connsiteY8" fmla="*/ 841201 h 2203276"/>
                <a:gd name="connsiteX9" fmla="*/ 1270695 w 2741311"/>
                <a:gd name="connsiteY9" fmla="*/ 650701 h 2203276"/>
                <a:gd name="connsiteX10" fmla="*/ 232470 w 2741311"/>
                <a:gd name="connsiteY10" fmla="*/ 183976 h 2203276"/>
                <a:gd name="connsiteX0" fmla="*/ 232470 w 2741311"/>
                <a:gd name="connsiteY0" fmla="*/ 183976 h 2203276"/>
                <a:gd name="connsiteX1" fmla="*/ 137220 w 2741311"/>
                <a:gd name="connsiteY1" fmla="*/ 2203276 h 2203276"/>
                <a:gd name="connsiteX2" fmla="*/ 1823145 w 2741311"/>
                <a:gd name="connsiteY2" fmla="*/ 2203276 h 2203276"/>
                <a:gd name="connsiteX3" fmla="*/ 1842195 w 2741311"/>
                <a:gd name="connsiteY3" fmla="*/ 1698451 h 2203276"/>
                <a:gd name="connsiteX4" fmla="*/ 2699445 w 2741311"/>
                <a:gd name="connsiteY4" fmla="*/ 145876 h 2203276"/>
                <a:gd name="connsiteX5" fmla="*/ 2048663 w 2741311"/>
                <a:gd name="connsiteY5" fmla="*/ 92966 h 2203276"/>
                <a:gd name="connsiteX6" fmla="*/ 2040679 w 2741311"/>
                <a:gd name="connsiteY6" fmla="*/ 303 h 2203276"/>
                <a:gd name="connsiteX7" fmla="*/ 1908870 w 2741311"/>
                <a:gd name="connsiteY7" fmla="*/ 22051 h 2203276"/>
                <a:gd name="connsiteX8" fmla="*/ 1937445 w 2741311"/>
                <a:gd name="connsiteY8" fmla="*/ 841201 h 2203276"/>
                <a:gd name="connsiteX9" fmla="*/ 1270695 w 2741311"/>
                <a:gd name="connsiteY9" fmla="*/ 650701 h 2203276"/>
                <a:gd name="connsiteX10" fmla="*/ 232470 w 2741311"/>
                <a:gd name="connsiteY10" fmla="*/ 183976 h 2203276"/>
                <a:gd name="connsiteX0" fmla="*/ 232470 w 2662372"/>
                <a:gd name="connsiteY0" fmla="*/ 183976 h 2203276"/>
                <a:gd name="connsiteX1" fmla="*/ 137220 w 2662372"/>
                <a:gd name="connsiteY1" fmla="*/ 2203276 h 2203276"/>
                <a:gd name="connsiteX2" fmla="*/ 1823145 w 2662372"/>
                <a:gd name="connsiteY2" fmla="*/ 2203276 h 2203276"/>
                <a:gd name="connsiteX3" fmla="*/ 1842195 w 2662372"/>
                <a:gd name="connsiteY3" fmla="*/ 1698451 h 2203276"/>
                <a:gd name="connsiteX4" fmla="*/ 2614876 w 2662372"/>
                <a:gd name="connsiteY4" fmla="*/ 119448 h 2203276"/>
                <a:gd name="connsiteX5" fmla="*/ 2048663 w 2662372"/>
                <a:gd name="connsiteY5" fmla="*/ 92966 h 2203276"/>
                <a:gd name="connsiteX6" fmla="*/ 2040679 w 2662372"/>
                <a:gd name="connsiteY6" fmla="*/ 303 h 2203276"/>
                <a:gd name="connsiteX7" fmla="*/ 1908870 w 2662372"/>
                <a:gd name="connsiteY7" fmla="*/ 22051 h 2203276"/>
                <a:gd name="connsiteX8" fmla="*/ 1937445 w 2662372"/>
                <a:gd name="connsiteY8" fmla="*/ 841201 h 2203276"/>
                <a:gd name="connsiteX9" fmla="*/ 1270695 w 2662372"/>
                <a:gd name="connsiteY9" fmla="*/ 650701 h 2203276"/>
                <a:gd name="connsiteX10" fmla="*/ 232470 w 2662372"/>
                <a:gd name="connsiteY10" fmla="*/ 183976 h 2203276"/>
                <a:gd name="connsiteX0" fmla="*/ 232470 w 2662372"/>
                <a:gd name="connsiteY0" fmla="*/ 183976 h 2203276"/>
                <a:gd name="connsiteX1" fmla="*/ 137220 w 2662372"/>
                <a:gd name="connsiteY1" fmla="*/ 2203276 h 2203276"/>
                <a:gd name="connsiteX2" fmla="*/ 1823145 w 2662372"/>
                <a:gd name="connsiteY2" fmla="*/ 2203276 h 2203276"/>
                <a:gd name="connsiteX3" fmla="*/ 1842195 w 2662372"/>
                <a:gd name="connsiteY3" fmla="*/ 1698451 h 2203276"/>
                <a:gd name="connsiteX4" fmla="*/ 2614876 w 2662372"/>
                <a:gd name="connsiteY4" fmla="*/ 119448 h 2203276"/>
                <a:gd name="connsiteX5" fmla="*/ 2048663 w 2662372"/>
                <a:gd name="connsiteY5" fmla="*/ 92966 h 2203276"/>
                <a:gd name="connsiteX6" fmla="*/ 2040679 w 2662372"/>
                <a:gd name="connsiteY6" fmla="*/ 303 h 2203276"/>
                <a:gd name="connsiteX7" fmla="*/ 1908870 w 2662372"/>
                <a:gd name="connsiteY7" fmla="*/ 22051 h 2203276"/>
                <a:gd name="connsiteX8" fmla="*/ 1937445 w 2662372"/>
                <a:gd name="connsiteY8" fmla="*/ 841201 h 2203276"/>
                <a:gd name="connsiteX9" fmla="*/ 1270695 w 2662372"/>
                <a:gd name="connsiteY9" fmla="*/ 650701 h 2203276"/>
                <a:gd name="connsiteX10" fmla="*/ 232470 w 2662372"/>
                <a:gd name="connsiteY10" fmla="*/ 183976 h 2203276"/>
                <a:gd name="connsiteX0" fmla="*/ 232470 w 2664220"/>
                <a:gd name="connsiteY0" fmla="*/ 183976 h 2203276"/>
                <a:gd name="connsiteX1" fmla="*/ 137220 w 2664220"/>
                <a:gd name="connsiteY1" fmla="*/ 2203276 h 2203276"/>
                <a:gd name="connsiteX2" fmla="*/ 1823145 w 2664220"/>
                <a:gd name="connsiteY2" fmla="*/ 2203276 h 2203276"/>
                <a:gd name="connsiteX3" fmla="*/ 1842195 w 2664220"/>
                <a:gd name="connsiteY3" fmla="*/ 1698451 h 2203276"/>
                <a:gd name="connsiteX4" fmla="*/ 2614876 w 2664220"/>
                <a:gd name="connsiteY4" fmla="*/ 119448 h 2203276"/>
                <a:gd name="connsiteX5" fmla="*/ 2048663 w 2664220"/>
                <a:gd name="connsiteY5" fmla="*/ 92966 h 2203276"/>
                <a:gd name="connsiteX6" fmla="*/ 2040679 w 2664220"/>
                <a:gd name="connsiteY6" fmla="*/ 303 h 2203276"/>
                <a:gd name="connsiteX7" fmla="*/ 1908870 w 2664220"/>
                <a:gd name="connsiteY7" fmla="*/ 22051 h 2203276"/>
                <a:gd name="connsiteX8" fmla="*/ 1937445 w 2664220"/>
                <a:gd name="connsiteY8" fmla="*/ 841201 h 2203276"/>
                <a:gd name="connsiteX9" fmla="*/ 1270695 w 2664220"/>
                <a:gd name="connsiteY9" fmla="*/ 650701 h 2203276"/>
                <a:gd name="connsiteX10" fmla="*/ 232470 w 2664220"/>
                <a:gd name="connsiteY10" fmla="*/ 183976 h 2203276"/>
                <a:gd name="connsiteX0" fmla="*/ 232470 w 2695242"/>
                <a:gd name="connsiteY0" fmla="*/ 183976 h 2203276"/>
                <a:gd name="connsiteX1" fmla="*/ 137220 w 2695242"/>
                <a:gd name="connsiteY1" fmla="*/ 2203276 h 2203276"/>
                <a:gd name="connsiteX2" fmla="*/ 1823145 w 2695242"/>
                <a:gd name="connsiteY2" fmla="*/ 2203276 h 2203276"/>
                <a:gd name="connsiteX3" fmla="*/ 1842195 w 2695242"/>
                <a:gd name="connsiteY3" fmla="*/ 1698451 h 2203276"/>
                <a:gd name="connsiteX4" fmla="*/ 2614876 w 2695242"/>
                <a:gd name="connsiteY4" fmla="*/ 119448 h 2203276"/>
                <a:gd name="connsiteX5" fmla="*/ 2048663 w 2695242"/>
                <a:gd name="connsiteY5" fmla="*/ 92966 h 2203276"/>
                <a:gd name="connsiteX6" fmla="*/ 2040679 w 2695242"/>
                <a:gd name="connsiteY6" fmla="*/ 303 h 2203276"/>
                <a:gd name="connsiteX7" fmla="*/ 1908870 w 2695242"/>
                <a:gd name="connsiteY7" fmla="*/ 22051 h 2203276"/>
                <a:gd name="connsiteX8" fmla="*/ 1937445 w 2695242"/>
                <a:gd name="connsiteY8" fmla="*/ 841201 h 2203276"/>
                <a:gd name="connsiteX9" fmla="*/ 1270695 w 2695242"/>
                <a:gd name="connsiteY9" fmla="*/ 650701 h 2203276"/>
                <a:gd name="connsiteX10" fmla="*/ 232470 w 2695242"/>
                <a:gd name="connsiteY10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37445 w 2718665"/>
                <a:gd name="connsiteY8" fmla="*/ 841201 h 2203276"/>
                <a:gd name="connsiteX9" fmla="*/ 1270695 w 2718665"/>
                <a:gd name="connsiteY9" fmla="*/ 650701 h 2203276"/>
                <a:gd name="connsiteX10" fmla="*/ 232470 w 2718665"/>
                <a:gd name="connsiteY10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37445 w 2718665"/>
                <a:gd name="connsiteY8" fmla="*/ 841201 h 2203276"/>
                <a:gd name="connsiteX9" fmla="*/ 1395842 w 2718665"/>
                <a:gd name="connsiteY9" fmla="*/ 576428 h 2203276"/>
                <a:gd name="connsiteX10" fmla="*/ 1270695 w 2718665"/>
                <a:gd name="connsiteY10" fmla="*/ 650701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37445 w 2718665"/>
                <a:gd name="connsiteY8" fmla="*/ 841201 h 2203276"/>
                <a:gd name="connsiteX9" fmla="*/ 1395842 w 2718665"/>
                <a:gd name="connsiteY9" fmla="*/ 576428 h 2203276"/>
                <a:gd name="connsiteX10" fmla="*/ 1270695 w 2718665"/>
                <a:gd name="connsiteY10" fmla="*/ 650701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37445 w 2718665"/>
                <a:gd name="connsiteY8" fmla="*/ 820059 h 2203276"/>
                <a:gd name="connsiteX9" fmla="*/ 1395842 w 2718665"/>
                <a:gd name="connsiteY9" fmla="*/ 576428 h 2203276"/>
                <a:gd name="connsiteX10" fmla="*/ 1270695 w 2718665"/>
                <a:gd name="connsiteY10" fmla="*/ 650701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395842 w 2718665"/>
                <a:gd name="connsiteY9" fmla="*/ 576428 h 2203276"/>
                <a:gd name="connsiteX10" fmla="*/ 1270695 w 2718665"/>
                <a:gd name="connsiteY10" fmla="*/ 650701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395842 w 2718665"/>
                <a:gd name="connsiteY9" fmla="*/ 576428 h 2203276"/>
                <a:gd name="connsiteX10" fmla="*/ 1270695 w 2718665"/>
                <a:gd name="connsiteY10" fmla="*/ 650701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395842 w 2718665"/>
                <a:gd name="connsiteY9" fmla="*/ 576428 h 2203276"/>
                <a:gd name="connsiteX10" fmla="*/ 1270695 w 2718665"/>
                <a:gd name="connsiteY10" fmla="*/ 650701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395842 w 2718665"/>
                <a:gd name="connsiteY9" fmla="*/ 576428 h 2203276"/>
                <a:gd name="connsiteX10" fmla="*/ 1270695 w 2718665"/>
                <a:gd name="connsiteY10" fmla="*/ 650701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210848 w 2718665"/>
                <a:gd name="connsiteY9" fmla="*/ 513001 h 2203276"/>
                <a:gd name="connsiteX10" fmla="*/ 1270695 w 2718665"/>
                <a:gd name="connsiteY10" fmla="*/ 650701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210848 w 2718665"/>
                <a:gd name="connsiteY9" fmla="*/ 513001 h 2203276"/>
                <a:gd name="connsiteX10" fmla="*/ 1270695 w 2718665"/>
                <a:gd name="connsiteY10" fmla="*/ 650701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210848 w 2718665"/>
                <a:gd name="connsiteY9" fmla="*/ 513001 h 2203276"/>
                <a:gd name="connsiteX10" fmla="*/ 1122700 w 2718665"/>
                <a:gd name="connsiteY10" fmla="*/ 497420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210848 w 2718665"/>
                <a:gd name="connsiteY9" fmla="*/ 513001 h 2203276"/>
                <a:gd name="connsiteX10" fmla="*/ 1122700 w 2718665"/>
                <a:gd name="connsiteY10" fmla="*/ 497420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237275 w 2718665"/>
                <a:gd name="connsiteY9" fmla="*/ 497145 h 2203276"/>
                <a:gd name="connsiteX10" fmla="*/ 1122700 w 2718665"/>
                <a:gd name="connsiteY10" fmla="*/ 497420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237275 w 2718665"/>
                <a:gd name="connsiteY9" fmla="*/ 497145 h 2203276"/>
                <a:gd name="connsiteX10" fmla="*/ 1122700 w 2718665"/>
                <a:gd name="connsiteY10" fmla="*/ 497420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48663 w 2718665"/>
                <a:gd name="connsiteY5" fmla="*/ 92966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237275 w 2718665"/>
                <a:gd name="connsiteY9" fmla="*/ 497145 h 2203276"/>
                <a:gd name="connsiteX10" fmla="*/ 1122700 w 2718665"/>
                <a:gd name="connsiteY10" fmla="*/ 497420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64991 w 2718665"/>
                <a:gd name="connsiteY5" fmla="*/ 98409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237275 w 2718665"/>
                <a:gd name="connsiteY9" fmla="*/ 497145 h 2203276"/>
                <a:gd name="connsiteX10" fmla="*/ 1122700 w 2718665"/>
                <a:gd name="connsiteY10" fmla="*/ 497420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64991 w 2718665"/>
                <a:gd name="connsiteY5" fmla="*/ 98409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237275 w 2718665"/>
                <a:gd name="connsiteY9" fmla="*/ 497145 h 2203276"/>
                <a:gd name="connsiteX10" fmla="*/ 1122700 w 2718665"/>
                <a:gd name="connsiteY10" fmla="*/ 497420 h 2203276"/>
                <a:gd name="connsiteX11" fmla="*/ 232470 w 2718665"/>
                <a:gd name="connsiteY11" fmla="*/ 183976 h 2203276"/>
                <a:gd name="connsiteX0" fmla="*/ 232470 w 2718665"/>
                <a:gd name="connsiteY0" fmla="*/ 183976 h 2203276"/>
                <a:gd name="connsiteX1" fmla="*/ 137220 w 2718665"/>
                <a:gd name="connsiteY1" fmla="*/ 2203276 h 2203276"/>
                <a:gd name="connsiteX2" fmla="*/ 1823145 w 2718665"/>
                <a:gd name="connsiteY2" fmla="*/ 2203276 h 2203276"/>
                <a:gd name="connsiteX3" fmla="*/ 1842195 w 2718665"/>
                <a:gd name="connsiteY3" fmla="*/ 1698451 h 2203276"/>
                <a:gd name="connsiteX4" fmla="*/ 2614876 w 2718665"/>
                <a:gd name="connsiteY4" fmla="*/ 119448 h 2203276"/>
                <a:gd name="connsiteX5" fmla="*/ 2064991 w 2718665"/>
                <a:gd name="connsiteY5" fmla="*/ 98409 h 2203276"/>
                <a:gd name="connsiteX6" fmla="*/ 2040679 w 2718665"/>
                <a:gd name="connsiteY6" fmla="*/ 303 h 2203276"/>
                <a:gd name="connsiteX7" fmla="*/ 1908870 w 2718665"/>
                <a:gd name="connsiteY7" fmla="*/ 22051 h 2203276"/>
                <a:gd name="connsiteX8" fmla="*/ 1911018 w 2718665"/>
                <a:gd name="connsiteY8" fmla="*/ 783060 h 2203276"/>
                <a:gd name="connsiteX9" fmla="*/ 1237275 w 2718665"/>
                <a:gd name="connsiteY9" fmla="*/ 497145 h 2203276"/>
                <a:gd name="connsiteX10" fmla="*/ 1122700 w 2718665"/>
                <a:gd name="connsiteY10" fmla="*/ 497420 h 2203276"/>
                <a:gd name="connsiteX11" fmla="*/ 232470 w 2718665"/>
                <a:gd name="connsiteY11" fmla="*/ 183976 h 2203276"/>
                <a:gd name="connsiteX0" fmla="*/ 232470 w 2770027"/>
                <a:gd name="connsiteY0" fmla="*/ 183976 h 2203276"/>
                <a:gd name="connsiteX1" fmla="*/ 137220 w 2770027"/>
                <a:gd name="connsiteY1" fmla="*/ 2203276 h 2203276"/>
                <a:gd name="connsiteX2" fmla="*/ 1823145 w 2770027"/>
                <a:gd name="connsiteY2" fmla="*/ 2203276 h 2203276"/>
                <a:gd name="connsiteX3" fmla="*/ 1842195 w 2770027"/>
                <a:gd name="connsiteY3" fmla="*/ 1698451 h 2203276"/>
                <a:gd name="connsiteX4" fmla="*/ 2674747 w 2770027"/>
                <a:gd name="connsiteY4" fmla="*/ 130334 h 2203276"/>
                <a:gd name="connsiteX5" fmla="*/ 2064991 w 2770027"/>
                <a:gd name="connsiteY5" fmla="*/ 98409 h 2203276"/>
                <a:gd name="connsiteX6" fmla="*/ 2040679 w 2770027"/>
                <a:gd name="connsiteY6" fmla="*/ 303 h 2203276"/>
                <a:gd name="connsiteX7" fmla="*/ 1908870 w 2770027"/>
                <a:gd name="connsiteY7" fmla="*/ 22051 h 2203276"/>
                <a:gd name="connsiteX8" fmla="*/ 1911018 w 2770027"/>
                <a:gd name="connsiteY8" fmla="*/ 783060 h 2203276"/>
                <a:gd name="connsiteX9" fmla="*/ 1237275 w 2770027"/>
                <a:gd name="connsiteY9" fmla="*/ 497145 h 2203276"/>
                <a:gd name="connsiteX10" fmla="*/ 1122700 w 2770027"/>
                <a:gd name="connsiteY10" fmla="*/ 497420 h 2203276"/>
                <a:gd name="connsiteX11" fmla="*/ 232470 w 2770027"/>
                <a:gd name="connsiteY11" fmla="*/ 183976 h 2203276"/>
                <a:gd name="connsiteX0" fmla="*/ 232470 w 2770027"/>
                <a:gd name="connsiteY0" fmla="*/ 183976 h 2203276"/>
                <a:gd name="connsiteX1" fmla="*/ 137220 w 2770027"/>
                <a:gd name="connsiteY1" fmla="*/ 2203276 h 2203276"/>
                <a:gd name="connsiteX2" fmla="*/ 1823145 w 2770027"/>
                <a:gd name="connsiteY2" fmla="*/ 2203276 h 2203276"/>
                <a:gd name="connsiteX3" fmla="*/ 1842195 w 2770027"/>
                <a:gd name="connsiteY3" fmla="*/ 1698451 h 2203276"/>
                <a:gd name="connsiteX4" fmla="*/ 2674747 w 2770027"/>
                <a:gd name="connsiteY4" fmla="*/ 130334 h 2203276"/>
                <a:gd name="connsiteX5" fmla="*/ 2064991 w 2770027"/>
                <a:gd name="connsiteY5" fmla="*/ 98409 h 2203276"/>
                <a:gd name="connsiteX6" fmla="*/ 2040679 w 2770027"/>
                <a:gd name="connsiteY6" fmla="*/ 303 h 2203276"/>
                <a:gd name="connsiteX7" fmla="*/ 1908870 w 2770027"/>
                <a:gd name="connsiteY7" fmla="*/ 22051 h 2203276"/>
                <a:gd name="connsiteX8" fmla="*/ 1911018 w 2770027"/>
                <a:gd name="connsiteY8" fmla="*/ 783060 h 2203276"/>
                <a:gd name="connsiteX9" fmla="*/ 1237275 w 2770027"/>
                <a:gd name="connsiteY9" fmla="*/ 497145 h 2203276"/>
                <a:gd name="connsiteX10" fmla="*/ 1122700 w 2770027"/>
                <a:gd name="connsiteY10" fmla="*/ 497420 h 2203276"/>
                <a:gd name="connsiteX11" fmla="*/ 232470 w 2770027"/>
                <a:gd name="connsiteY11" fmla="*/ 183976 h 2203276"/>
                <a:gd name="connsiteX0" fmla="*/ 226782 w 2764339"/>
                <a:gd name="connsiteY0" fmla="*/ 183976 h 2400339"/>
                <a:gd name="connsiteX1" fmla="*/ 150300 w 2764339"/>
                <a:gd name="connsiteY1" fmla="*/ 2400339 h 2400339"/>
                <a:gd name="connsiteX2" fmla="*/ 1817457 w 2764339"/>
                <a:gd name="connsiteY2" fmla="*/ 2203276 h 2400339"/>
                <a:gd name="connsiteX3" fmla="*/ 1836507 w 2764339"/>
                <a:gd name="connsiteY3" fmla="*/ 1698451 h 2400339"/>
                <a:gd name="connsiteX4" fmla="*/ 2669059 w 2764339"/>
                <a:gd name="connsiteY4" fmla="*/ 130334 h 2400339"/>
                <a:gd name="connsiteX5" fmla="*/ 2059303 w 2764339"/>
                <a:gd name="connsiteY5" fmla="*/ 98409 h 2400339"/>
                <a:gd name="connsiteX6" fmla="*/ 2034991 w 2764339"/>
                <a:gd name="connsiteY6" fmla="*/ 303 h 2400339"/>
                <a:gd name="connsiteX7" fmla="*/ 1903182 w 2764339"/>
                <a:gd name="connsiteY7" fmla="*/ 22051 h 2400339"/>
                <a:gd name="connsiteX8" fmla="*/ 1905330 w 2764339"/>
                <a:gd name="connsiteY8" fmla="*/ 783060 h 2400339"/>
                <a:gd name="connsiteX9" fmla="*/ 1231587 w 2764339"/>
                <a:gd name="connsiteY9" fmla="*/ 497145 h 2400339"/>
                <a:gd name="connsiteX10" fmla="*/ 1117012 w 2764339"/>
                <a:gd name="connsiteY10" fmla="*/ 497420 h 2400339"/>
                <a:gd name="connsiteX11" fmla="*/ 226782 w 2764339"/>
                <a:gd name="connsiteY11" fmla="*/ 183976 h 2400339"/>
                <a:gd name="connsiteX0" fmla="*/ 226782 w 2764339"/>
                <a:gd name="connsiteY0" fmla="*/ 183976 h 2400339"/>
                <a:gd name="connsiteX1" fmla="*/ 150300 w 2764339"/>
                <a:gd name="connsiteY1" fmla="*/ 2400339 h 2400339"/>
                <a:gd name="connsiteX2" fmla="*/ 1873761 w 2764339"/>
                <a:gd name="connsiteY2" fmla="*/ 2390955 h 2400339"/>
                <a:gd name="connsiteX3" fmla="*/ 1836507 w 2764339"/>
                <a:gd name="connsiteY3" fmla="*/ 1698451 h 2400339"/>
                <a:gd name="connsiteX4" fmla="*/ 2669059 w 2764339"/>
                <a:gd name="connsiteY4" fmla="*/ 130334 h 2400339"/>
                <a:gd name="connsiteX5" fmla="*/ 2059303 w 2764339"/>
                <a:gd name="connsiteY5" fmla="*/ 98409 h 2400339"/>
                <a:gd name="connsiteX6" fmla="*/ 2034991 w 2764339"/>
                <a:gd name="connsiteY6" fmla="*/ 303 h 2400339"/>
                <a:gd name="connsiteX7" fmla="*/ 1903182 w 2764339"/>
                <a:gd name="connsiteY7" fmla="*/ 22051 h 2400339"/>
                <a:gd name="connsiteX8" fmla="*/ 1905330 w 2764339"/>
                <a:gd name="connsiteY8" fmla="*/ 783060 h 2400339"/>
                <a:gd name="connsiteX9" fmla="*/ 1231587 w 2764339"/>
                <a:gd name="connsiteY9" fmla="*/ 497145 h 2400339"/>
                <a:gd name="connsiteX10" fmla="*/ 1117012 w 2764339"/>
                <a:gd name="connsiteY10" fmla="*/ 497420 h 2400339"/>
                <a:gd name="connsiteX11" fmla="*/ 226782 w 2764339"/>
                <a:gd name="connsiteY11" fmla="*/ 183976 h 2400339"/>
                <a:gd name="connsiteX0" fmla="*/ 226782 w 2764339"/>
                <a:gd name="connsiteY0" fmla="*/ 183976 h 2400339"/>
                <a:gd name="connsiteX1" fmla="*/ 150300 w 2764339"/>
                <a:gd name="connsiteY1" fmla="*/ 2400339 h 2400339"/>
                <a:gd name="connsiteX2" fmla="*/ 1873761 w 2764339"/>
                <a:gd name="connsiteY2" fmla="*/ 2390955 h 2400339"/>
                <a:gd name="connsiteX3" fmla="*/ 1836507 w 2764339"/>
                <a:gd name="connsiteY3" fmla="*/ 1698451 h 2400339"/>
                <a:gd name="connsiteX4" fmla="*/ 2669059 w 2764339"/>
                <a:gd name="connsiteY4" fmla="*/ 130334 h 2400339"/>
                <a:gd name="connsiteX5" fmla="*/ 2059303 w 2764339"/>
                <a:gd name="connsiteY5" fmla="*/ 98409 h 2400339"/>
                <a:gd name="connsiteX6" fmla="*/ 2034991 w 2764339"/>
                <a:gd name="connsiteY6" fmla="*/ 303 h 2400339"/>
                <a:gd name="connsiteX7" fmla="*/ 1903182 w 2764339"/>
                <a:gd name="connsiteY7" fmla="*/ 22051 h 2400339"/>
                <a:gd name="connsiteX8" fmla="*/ 1905330 w 2764339"/>
                <a:gd name="connsiteY8" fmla="*/ 783060 h 2400339"/>
                <a:gd name="connsiteX9" fmla="*/ 1231587 w 2764339"/>
                <a:gd name="connsiteY9" fmla="*/ 497145 h 2400339"/>
                <a:gd name="connsiteX10" fmla="*/ 1135780 w 2764339"/>
                <a:gd name="connsiteY10" fmla="*/ 572491 h 2400339"/>
                <a:gd name="connsiteX11" fmla="*/ 226782 w 2764339"/>
                <a:gd name="connsiteY11" fmla="*/ 183976 h 2400339"/>
                <a:gd name="connsiteX0" fmla="*/ 226782 w 2764339"/>
                <a:gd name="connsiteY0" fmla="*/ 183976 h 2400339"/>
                <a:gd name="connsiteX1" fmla="*/ 150300 w 2764339"/>
                <a:gd name="connsiteY1" fmla="*/ 2400339 h 2400339"/>
                <a:gd name="connsiteX2" fmla="*/ 1873761 w 2764339"/>
                <a:gd name="connsiteY2" fmla="*/ 2390955 h 2400339"/>
                <a:gd name="connsiteX3" fmla="*/ 1836507 w 2764339"/>
                <a:gd name="connsiteY3" fmla="*/ 1698451 h 2400339"/>
                <a:gd name="connsiteX4" fmla="*/ 2669059 w 2764339"/>
                <a:gd name="connsiteY4" fmla="*/ 130334 h 2400339"/>
                <a:gd name="connsiteX5" fmla="*/ 2059303 w 2764339"/>
                <a:gd name="connsiteY5" fmla="*/ 98409 h 2400339"/>
                <a:gd name="connsiteX6" fmla="*/ 2034991 w 2764339"/>
                <a:gd name="connsiteY6" fmla="*/ 303 h 2400339"/>
                <a:gd name="connsiteX7" fmla="*/ 1903182 w 2764339"/>
                <a:gd name="connsiteY7" fmla="*/ 22051 h 2400339"/>
                <a:gd name="connsiteX8" fmla="*/ 1905330 w 2764339"/>
                <a:gd name="connsiteY8" fmla="*/ 783060 h 2400339"/>
                <a:gd name="connsiteX9" fmla="*/ 1231587 w 2764339"/>
                <a:gd name="connsiteY9" fmla="*/ 497145 h 2400339"/>
                <a:gd name="connsiteX10" fmla="*/ 1135780 w 2764339"/>
                <a:gd name="connsiteY10" fmla="*/ 572491 h 2400339"/>
                <a:gd name="connsiteX11" fmla="*/ 226782 w 2764339"/>
                <a:gd name="connsiteY11" fmla="*/ 183976 h 2400339"/>
                <a:gd name="connsiteX0" fmla="*/ 226782 w 2764339"/>
                <a:gd name="connsiteY0" fmla="*/ 183976 h 2400339"/>
                <a:gd name="connsiteX1" fmla="*/ 150300 w 2764339"/>
                <a:gd name="connsiteY1" fmla="*/ 2400339 h 2400339"/>
                <a:gd name="connsiteX2" fmla="*/ 1873761 w 2764339"/>
                <a:gd name="connsiteY2" fmla="*/ 2390955 h 2400339"/>
                <a:gd name="connsiteX3" fmla="*/ 1836507 w 2764339"/>
                <a:gd name="connsiteY3" fmla="*/ 1698451 h 2400339"/>
                <a:gd name="connsiteX4" fmla="*/ 2669059 w 2764339"/>
                <a:gd name="connsiteY4" fmla="*/ 130334 h 2400339"/>
                <a:gd name="connsiteX5" fmla="*/ 2059303 w 2764339"/>
                <a:gd name="connsiteY5" fmla="*/ 98409 h 2400339"/>
                <a:gd name="connsiteX6" fmla="*/ 2034991 w 2764339"/>
                <a:gd name="connsiteY6" fmla="*/ 303 h 2400339"/>
                <a:gd name="connsiteX7" fmla="*/ 1903182 w 2764339"/>
                <a:gd name="connsiteY7" fmla="*/ 22051 h 2400339"/>
                <a:gd name="connsiteX8" fmla="*/ 1905330 w 2764339"/>
                <a:gd name="connsiteY8" fmla="*/ 783060 h 2400339"/>
                <a:gd name="connsiteX9" fmla="*/ 1231587 w 2764339"/>
                <a:gd name="connsiteY9" fmla="*/ 497145 h 2400339"/>
                <a:gd name="connsiteX10" fmla="*/ 1135780 w 2764339"/>
                <a:gd name="connsiteY10" fmla="*/ 572491 h 2400339"/>
                <a:gd name="connsiteX11" fmla="*/ 226782 w 2764339"/>
                <a:gd name="connsiteY11" fmla="*/ 183976 h 2400339"/>
                <a:gd name="connsiteX0" fmla="*/ 231749 w 2769306"/>
                <a:gd name="connsiteY0" fmla="*/ 183976 h 2390955"/>
                <a:gd name="connsiteX1" fmla="*/ 138828 w 2769306"/>
                <a:gd name="connsiteY1" fmla="*/ 2064983 h 2390955"/>
                <a:gd name="connsiteX2" fmla="*/ 1878728 w 2769306"/>
                <a:gd name="connsiteY2" fmla="*/ 2390955 h 2390955"/>
                <a:gd name="connsiteX3" fmla="*/ 1841474 w 2769306"/>
                <a:gd name="connsiteY3" fmla="*/ 1698451 h 2390955"/>
                <a:gd name="connsiteX4" fmla="*/ 2674026 w 2769306"/>
                <a:gd name="connsiteY4" fmla="*/ 130334 h 2390955"/>
                <a:gd name="connsiteX5" fmla="*/ 2064270 w 2769306"/>
                <a:gd name="connsiteY5" fmla="*/ 98409 h 2390955"/>
                <a:gd name="connsiteX6" fmla="*/ 2039958 w 2769306"/>
                <a:gd name="connsiteY6" fmla="*/ 303 h 2390955"/>
                <a:gd name="connsiteX7" fmla="*/ 1908149 w 2769306"/>
                <a:gd name="connsiteY7" fmla="*/ 22051 h 2390955"/>
                <a:gd name="connsiteX8" fmla="*/ 1910297 w 2769306"/>
                <a:gd name="connsiteY8" fmla="*/ 783060 h 2390955"/>
                <a:gd name="connsiteX9" fmla="*/ 1236554 w 2769306"/>
                <a:gd name="connsiteY9" fmla="*/ 497145 h 2390955"/>
                <a:gd name="connsiteX10" fmla="*/ 1140747 w 2769306"/>
                <a:gd name="connsiteY10" fmla="*/ 572491 h 2390955"/>
                <a:gd name="connsiteX11" fmla="*/ 231749 w 2769306"/>
                <a:gd name="connsiteY11" fmla="*/ 183976 h 2390955"/>
                <a:gd name="connsiteX0" fmla="*/ 221873 w 2759430"/>
                <a:gd name="connsiteY0" fmla="*/ 183976 h 2390955"/>
                <a:gd name="connsiteX1" fmla="*/ 128952 w 2759430"/>
                <a:gd name="connsiteY1" fmla="*/ 2064983 h 2390955"/>
                <a:gd name="connsiteX2" fmla="*/ 1868852 w 2759430"/>
                <a:gd name="connsiteY2" fmla="*/ 2390955 h 2390955"/>
                <a:gd name="connsiteX3" fmla="*/ 1831598 w 2759430"/>
                <a:gd name="connsiteY3" fmla="*/ 1698451 h 2390955"/>
                <a:gd name="connsiteX4" fmla="*/ 2664150 w 2759430"/>
                <a:gd name="connsiteY4" fmla="*/ 130334 h 2390955"/>
                <a:gd name="connsiteX5" fmla="*/ 2054394 w 2759430"/>
                <a:gd name="connsiteY5" fmla="*/ 98409 h 2390955"/>
                <a:gd name="connsiteX6" fmla="*/ 2030082 w 2759430"/>
                <a:gd name="connsiteY6" fmla="*/ 303 h 2390955"/>
                <a:gd name="connsiteX7" fmla="*/ 1898273 w 2759430"/>
                <a:gd name="connsiteY7" fmla="*/ 22051 h 2390955"/>
                <a:gd name="connsiteX8" fmla="*/ 1900421 w 2759430"/>
                <a:gd name="connsiteY8" fmla="*/ 783060 h 2390955"/>
                <a:gd name="connsiteX9" fmla="*/ 1226678 w 2759430"/>
                <a:gd name="connsiteY9" fmla="*/ 497145 h 2390955"/>
                <a:gd name="connsiteX10" fmla="*/ 1130871 w 2759430"/>
                <a:gd name="connsiteY10" fmla="*/ 572491 h 2390955"/>
                <a:gd name="connsiteX11" fmla="*/ 221873 w 2759430"/>
                <a:gd name="connsiteY11" fmla="*/ 183976 h 2390955"/>
                <a:gd name="connsiteX0" fmla="*/ 221873 w 2759430"/>
                <a:gd name="connsiteY0" fmla="*/ 183976 h 2065462"/>
                <a:gd name="connsiteX1" fmla="*/ 128952 w 2759430"/>
                <a:gd name="connsiteY1" fmla="*/ 2064983 h 2065462"/>
                <a:gd name="connsiteX2" fmla="*/ 1852414 w 2759430"/>
                <a:gd name="connsiteY2" fmla="*/ 2065462 h 2065462"/>
                <a:gd name="connsiteX3" fmla="*/ 1831598 w 2759430"/>
                <a:gd name="connsiteY3" fmla="*/ 1698451 h 2065462"/>
                <a:gd name="connsiteX4" fmla="*/ 2664150 w 2759430"/>
                <a:gd name="connsiteY4" fmla="*/ 130334 h 2065462"/>
                <a:gd name="connsiteX5" fmla="*/ 2054394 w 2759430"/>
                <a:gd name="connsiteY5" fmla="*/ 98409 h 2065462"/>
                <a:gd name="connsiteX6" fmla="*/ 2030082 w 2759430"/>
                <a:gd name="connsiteY6" fmla="*/ 303 h 2065462"/>
                <a:gd name="connsiteX7" fmla="*/ 1898273 w 2759430"/>
                <a:gd name="connsiteY7" fmla="*/ 22051 h 2065462"/>
                <a:gd name="connsiteX8" fmla="*/ 1900421 w 2759430"/>
                <a:gd name="connsiteY8" fmla="*/ 783060 h 2065462"/>
                <a:gd name="connsiteX9" fmla="*/ 1226678 w 2759430"/>
                <a:gd name="connsiteY9" fmla="*/ 497145 h 2065462"/>
                <a:gd name="connsiteX10" fmla="*/ 1130871 w 2759430"/>
                <a:gd name="connsiteY10" fmla="*/ 572491 h 2065462"/>
                <a:gd name="connsiteX11" fmla="*/ 221873 w 2759430"/>
                <a:gd name="connsiteY11" fmla="*/ 183976 h 2065462"/>
                <a:gd name="connsiteX0" fmla="*/ 221873 w 2759430"/>
                <a:gd name="connsiteY0" fmla="*/ 183976 h 2068751"/>
                <a:gd name="connsiteX1" fmla="*/ 128952 w 2759430"/>
                <a:gd name="connsiteY1" fmla="*/ 2064983 h 2068751"/>
                <a:gd name="connsiteX2" fmla="*/ 1852414 w 2759430"/>
                <a:gd name="connsiteY2" fmla="*/ 2068751 h 2068751"/>
                <a:gd name="connsiteX3" fmla="*/ 1831598 w 2759430"/>
                <a:gd name="connsiteY3" fmla="*/ 1698451 h 2068751"/>
                <a:gd name="connsiteX4" fmla="*/ 2664150 w 2759430"/>
                <a:gd name="connsiteY4" fmla="*/ 130334 h 2068751"/>
                <a:gd name="connsiteX5" fmla="*/ 2054394 w 2759430"/>
                <a:gd name="connsiteY5" fmla="*/ 98409 h 2068751"/>
                <a:gd name="connsiteX6" fmla="*/ 2030082 w 2759430"/>
                <a:gd name="connsiteY6" fmla="*/ 303 h 2068751"/>
                <a:gd name="connsiteX7" fmla="*/ 1898273 w 2759430"/>
                <a:gd name="connsiteY7" fmla="*/ 22051 h 2068751"/>
                <a:gd name="connsiteX8" fmla="*/ 1900421 w 2759430"/>
                <a:gd name="connsiteY8" fmla="*/ 783060 h 2068751"/>
                <a:gd name="connsiteX9" fmla="*/ 1226678 w 2759430"/>
                <a:gd name="connsiteY9" fmla="*/ 497145 h 2068751"/>
                <a:gd name="connsiteX10" fmla="*/ 1130871 w 2759430"/>
                <a:gd name="connsiteY10" fmla="*/ 572491 h 2068751"/>
                <a:gd name="connsiteX11" fmla="*/ 221873 w 2759430"/>
                <a:gd name="connsiteY11" fmla="*/ 183976 h 2068751"/>
                <a:gd name="connsiteX0" fmla="*/ 221873 w 2759430"/>
                <a:gd name="connsiteY0" fmla="*/ 183976 h 2077670"/>
                <a:gd name="connsiteX1" fmla="*/ 128952 w 2759430"/>
                <a:gd name="connsiteY1" fmla="*/ 2064983 h 2077670"/>
                <a:gd name="connsiteX2" fmla="*/ 1861333 w 2759430"/>
                <a:gd name="connsiteY2" fmla="*/ 2077670 h 2077670"/>
                <a:gd name="connsiteX3" fmla="*/ 1831598 w 2759430"/>
                <a:gd name="connsiteY3" fmla="*/ 1698451 h 2077670"/>
                <a:gd name="connsiteX4" fmla="*/ 2664150 w 2759430"/>
                <a:gd name="connsiteY4" fmla="*/ 130334 h 2077670"/>
                <a:gd name="connsiteX5" fmla="*/ 2054394 w 2759430"/>
                <a:gd name="connsiteY5" fmla="*/ 98409 h 2077670"/>
                <a:gd name="connsiteX6" fmla="*/ 2030082 w 2759430"/>
                <a:gd name="connsiteY6" fmla="*/ 303 h 2077670"/>
                <a:gd name="connsiteX7" fmla="*/ 1898273 w 2759430"/>
                <a:gd name="connsiteY7" fmla="*/ 22051 h 2077670"/>
                <a:gd name="connsiteX8" fmla="*/ 1900421 w 2759430"/>
                <a:gd name="connsiteY8" fmla="*/ 783060 h 2077670"/>
                <a:gd name="connsiteX9" fmla="*/ 1226678 w 2759430"/>
                <a:gd name="connsiteY9" fmla="*/ 497145 h 2077670"/>
                <a:gd name="connsiteX10" fmla="*/ 1130871 w 2759430"/>
                <a:gd name="connsiteY10" fmla="*/ 572491 h 2077670"/>
                <a:gd name="connsiteX11" fmla="*/ 221873 w 2759430"/>
                <a:gd name="connsiteY11" fmla="*/ 183976 h 207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59430" h="2077670">
                  <a:moveTo>
                    <a:pt x="221873" y="183976"/>
                  </a:moveTo>
                  <a:cubicBezTo>
                    <a:pt x="-257552" y="923751"/>
                    <a:pt x="200156" y="1839025"/>
                    <a:pt x="128952" y="2064983"/>
                  </a:cubicBezTo>
                  <a:lnTo>
                    <a:pt x="1861333" y="2077670"/>
                  </a:lnTo>
                  <a:lnTo>
                    <a:pt x="1831598" y="1698451"/>
                  </a:lnTo>
                  <a:cubicBezTo>
                    <a:pt x="2577484" y="1720658"/>
                    <a:pt x="2947680" y="1991050"/>
                    <a:pt x="2664150" y="130334"/>
                  </a:cubicBezTo>
                  <a:cubicBezTo>
                    <a:pt x="2255473" y="54071"/>
                    <a:pt x="2191599" y="89110"/>
                    <a:pt x="2054394" y="98409"/>
                  </a:cubicBezTo>
                  <a:cubicBezTo>
                    <a:pt x="2046378" y="39791"/>
                    <a:pt x="2053381" y="49121"/>
                    <a:pt x="2030082" y="303"/>
                  </a:cubicBezTo>
                  <a:cubicBezTo>
                    <a:pt x="1964498" y="-945"/>
                    <a:pt x="2000929" y="826"/>
                    <a:pt x="1898273" y="22051"/>
                  </a:cubicBezTo>
                  <a:cubicBezTo>
                    <a:pt x="1904623" y="280813"/>
                    <a:pt x="1890896" y="525885"/>
                    <a:pt x="1900421" y="783060"/>
                  </a:cubicBezTo>
                  <a:cubicBezTo>
                    <a:pt x="1749728" y="751246"/>
                    <a:pt x="1517512" y="597607"/>
                    <a:pt x="1226678" y="497145"/>
                  </a:cubicBezTo>
                  <a:cubicBezTo>
                    <a:pt x="1226550" y="618676"/>
                    <a:pt x="1264864" y="688113"/>
                    <a:pt x="1130871" y="572491"/>
                  </a:cubicBezTo>
                  <a:cubicBezTo>
                    <a:pt x="766733" y="481334"/>
                    <a:pt x="654943" y="385765"/>
                    <a:pt x="221873" y="18397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70943148-AF24-4EC5-BC5D-667590B2D90B}"/>
                </a:ext>
              </a:extLst>
            </p:cNvPr>
            <p:cNvSpPr/>
            <p:nvPr/>
          </p:nvSpPr>
          <p:spPr>
            <a:xfrm>
              <a:off x="1353101" y="4180869"/>
              <a:ext cx="1094108" cy="581411"/>
            </a:xfrm>
            <a:custGeom>
              <a:avLst/>
              <a:gdLst>
                <a:gd name="connsiteX0" fmla="*/ 0 w 1094108"/>
                <a:gd name="connsiteY0" fmla="*/ 200851 h 581411"/>
                <a:gd name="connsiteX1" fmla="*/ 95139 w 1094108"/>
                <a:gd name="connsiteY1" fmla="*/ 0 h 581411"/>
                <a:gd name="connsiteX2" fmla="*/ 1025396 w 1094108"/>
                <a:gd name="connsiteY2" fmla="*/ 338276 h 581411"/>
                <a:gd name="connsiteX3" fmla="*/ 1094108 w 1094108"/>
                <a:gd name="connsiteY3" fmla="*/ 412273 h 581411"/>
                <a:gd name="connsiteX4" fmla="*/ 1078252 w 1094108"/>
                <a:gd name="connsiteY4" fmla="*/ 517984 h 581411"/>
                <a:gd name="connsiteX5" fmla="*/ 1014825 w 1094108"/>
                <a:gd name="connsiteY5" fmla="*/ 480985 h 581411"/>
                <a:gd name="connsiteX6" fmla="*/ 998968 w 1094108"/>
                <a:gd name="connsiteY6" fmla="*/ 581411 h 581411"/>
                <a:gd name="connsiteX7" fmla="*/ 0 w 1094108"/>
                <a:gd name="connsiteY7" fmla="*/ 200851 h 581411"/>
                <a:gd name="connsiteX0" fmla="*/ 0 w 1094108"/>
                <a:gd name="connsiteY0" fmla="*/ 200851 h 581411"/>
                <a:gd name="connsiteX1" fmla="*/ 95139 w 1094108"/>
                <a:gd name="connsiteY1" fmla="*/ 0 h 581411"/>
                <a:gd name="connsiteX2" fmla="*/ 1025396 w 1094108"/>
                <a:gd name="connsiteY2" fmla="*/ 338276 h 581411"/>
                <a:gd name="connsiteX3" fmla="*/ 1094108 w 1094108"/>
                <a:gd name="connsiteY3" fmla="*/ 412273 h 581411"/>
                <a:gd name="connsiteX4" fmla="*/ 1078252 w 1094108"/>
                <a:gd name="connsiteY4" fmla="*/ 517984 h 581411"/>
                <a:gd name="connsiteX5" fmla="*/ 1014825 w 1094108"/>
                <a:gd name="connsiteY5" fmla="*/ 480985 h 581411"/>
                <a:gd name="connsiteX6" fmla="*/ 998968 w 1094108"/>
                <a:gd name="connsiteY6" fmla="*/ 581411 h 581411"/>
                <a:gd name="connsiteX7" fmla="*/ 0 w 1094108"/>
                <a:gd name="connsiteY7" fmla="*/ 200851 h 58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4108" h="581411">
                  <a:moveTo>
                    <a:pt x="0" y="200851"/>
                  </a:moveTo>
                  <a:lnTo>
                    <a:pt x="95139" y="0"/>
                  </a:lnTo>
                  <a:lnTo>
                    <a:pt x="1025396" y="338276"/>
                  </a:lnTo>
                  <a:lnTo>
                    <a:pt x="1094108" y="412273"/>
                  </a:lnTo>
                  <a:lnTo>
                    <a:pt x="1078252" y="517984"/>
                  </a:lnTo>
                  <a:lnTo>
                    <a:pt x="1014825" y="480985"/>
                  </a:lnTo>
                  <a:lnTo>
                    <a:pt x="998968" y="581411"/>
                  </a:lnTo>
                  <a:cubicBezTo>
                    <a:pt x="634554" y="475508"/>
                    <a:pt x="332989" y="327704"/>
                    <a:pt x="0" y="20085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D6F04E8-BE98-4FC9-A5BD-92D36ECD8BA6}"/>
                </a:ext>
              </a:extLst>
            </p:cNvPr>
            <p:cNvSpPr/>
            <p:nvPr/>
          </p:nvSpPr>
          <p:spPr>
            <a:xfrm>
              <a:off x="3076189" y="4038629"/>
              <a:ext cx="591981" cy="227104"/>
            </a:xfrm>
            <a:custGeom>
              <a:avLst/>
              <a:gdLst>
                <a:gd name="connsiteX0" fmla="*/ 5285 w 739976"/>
                <a:gd name="connsiteY0" fmla="*/ 68712 h 206136"/>
                <a:gd name="connsiteX1" fmla="*/ 0 w 739976"/>
                <a:gd name="connsiteY1" fmla="*/ 5285 h 206136"/>
                <a:gd name="connsiteX2" fmla="*/ 158566 w 739976"/>
                <a:gd name="connsiteY2" fmla="*/ 0 h 206136"/>
                <a:gd name="connsiteX3" fmla="*/ 163852 w 739976"/>
                <a:gd name="connsiteY3" fmla="*/ 58141 h 206136"/>
                <a:gd name="connsiteX4" fmla="*/ 739976 w 739976"/>
                <a:gd name="connsiteY4" fmla="*/ 84569 h 206136"/>
                <a:gd name="connsiteX5" fmla="*/ 671264 w 739976"/>
                <a:gd name="connsiteY5" fmla="*/ 206136 h 206136"/>
                <a:gd name="connsiteX6" fmla="*/ 110996 w 739976"/>
                <a:gd name="connsiteY6" fmla="*/ 174423 h 206136"/>
                <a:gd name="connsiteX7" fmla="*/ 89854 w 739976"/>
                <a:gd name="connsiteY7" fmla="*/ 84569 h 206136"/>
                <a:gd name="connsiteX8" fmla="*/ 5285 w 739976"/>
                <a:gd name="connsiteY8" fmla="*/ 68712 h 206136"/>
                <a:gd name="connsiteX0" fmla="*/ 5285 w 739976"/>
                <a:gd name="connsiteY0" fmla="*/ 110997 h 206136"/>
                <a:gd name="connsiteX1" fmla="*/ 0 w 739976"/>
                <a:gd name="connsiteY1" fmla="*/ 5285 h 206136"/>
                <a:gd name="connsiteX2" fmla="*/ 158566 w 739976"/>
                <a:gd name="connsiteY2" fmla="*/ 0 h 206136"/>
                <a:gd name="connsiteX3" fmla="*/ 163852 w 739976"/>
                <a:gd name="connsiteY3" fmla="*/ 58141 h 206136"/>
                <a:gd name="connsiteX4" fmla="*/ 739976 w 739976"/>
                <a:gd name="connsiteY4" fmla="*/ 84569 h 206136"/>
                <a:gd name="connsiteX5" fmla="*/ 671264 w 739976"/>
                <a:gd name="connsiteY5" fmla="*/ 206136 h 206136"/>
                <a:gd name="connsiteX6" fmla="*/ 110996 w 739976"/>
                <a:gd name="connsiteY6" fmla="*/ 174423 h 206136"/>
                <a:gd name="connsiteX7" fmla="*/ 89854 w 739976"/>
                <a:gd name="connsiteY7" fmla="*/ 84569 h 206136"/>
                <a:gd name="connsiteX8" fmla="*/ 5285 w 739976"/>
                <a:gd name="connsiteY8" fmla="*/ 110997 h 206136"/>
                <a:gd name="connsiteX0" fmla="*/ 5285 w 739976"/>
                <a:gd name="connsiteY0" fmla="*/ 110997 h 206136"/>
                <a:gd name="connsiteX1" fmla="*/ 0 w 739976"/>
                <a:gd name="connsiteY1" fmla="*/ 5285 h 206136"/>
                <a:gd name="connsiteX2" fmla="*/ 158566 w 739976"/>
                <a:gd name="connsiteY2" fmla="*/ 0 h 206136"/>
                <a:gd name="connsiteX3" fmla="*/ 163852 w 739976"/>
                <a:gd name="connsiteY3" fmla="*/ 58141 h 206136"/>
                <a:gd name="connsiteX4" fmla="*/ 739976 w 739976"/>
                <a:gd name="connsiteY4" fmla="*/ 84569 h 206136"/>
                <a:gd name="connsiteX5" fmla="*/ 671264 w 739976"/>
                <a:gd name="connsiteY5" fmla="*/ 206136 h 206136"/>
                <a:gd name="connsiteX6" fmla="*/ 110996 w 739976"/>
                <a:gd name="connsiteY6" fmla="*/ 174423 h 206136"/>
                <a:gd name="connsiteX7" fmla="*/ 89854 w 739976"/>
                <a:gd name="connsiteY7" fmla="*/ 84569 h 206136"/>
                <a:gd name="connsiteX8" fmla="*/ 5285 w 739976"/>
                <a:gd name="connsiteY8" fmla="*/ 110997 h 206136"/>
                <a:gd name="connsiteX0" fmla="*/ 5285 w 671264"/>
                <a:gd name="connsiteY0" fmla="*/ 110997 h 206136"/>
                <a:gd name="connsiteX1" fmla="*/ 0 w 671264"/>
                <a:gd name="connsiteY1" fmla="*/ 5285 h 206136"/>
                <a:gd name="connsiteX2" fmla="*/ 158566 w 671264"/>
                <a:gd name="connsiteY2" fmla="*/ 0 h 206136"/>
                <a:gd name="connsiteX3" fmla="*/ 163852 w 671264"/>
                <a:gd name="connsiteY3" fmla="*/ 58141 h 206136"/>
                <a:gd name="connsiteX4" fmla="*/ 581409 w 671264"/>
                <a:gd name="connsiteY4" fmla="*/ 52856 h 206136"/>
                <a:gd name="connsiteX5" fmla="*/ 671264 w 671264"/>
                <a:gd name="connsiteY5" fmla="*/ 206136 h 206136"/>
                <a:gd name="connsiteX6" fmla="*/ 110996 w 671264"/>
                <a:gd name="connsiteY6" fmla="*/ 174423 h 206136"/>
                <a:gd name="connsiteX7" fmla="*/ 89854 w 671264"/>
                <a:gd name="connsiteY7" fmla="*/ 84569 h 206136"/>
                <a:gd name="connsiteX8" fmla="*/ 5285 w 671264"/>
                <a:gd name="connsiteY8" fmla="*/ 110997 h 206136"/>
                <a:gd name="connsiteX0" fmla="*/ 5285 w 591981"/>
                <a:gd name="connsiteY0" fmla="*/ 110997 h 190279"/>
                <a:gd name="connsiteX1" fmla="*/ 0 w 591981"/>
                <a:gd name="connsiteY1" fmla="*/ 5285 h 190279"/>
                <a:gd name="connsiteX2" fmla="*/ 158566 w 591981"/>
                <a:gd name="connsiteY2" fmla="*/ 0 h 190279"/>
                <a:gd name="connsiteX3" fmla="*/ 163852 w 591981"/>
                <a:gd name="connsiteY3" fmla="*/ 58141 h 190279"/>
                <a:gd name="connsiteX4" fmla="*/ 581409 w 591981"/>
                <a:gd name="connsiteY4" fmla="*/ 52856 h 190279"/>
                <a:gd name="connsiteX5" fmla="*/ 591981 w 591981"/>
                <a:gd name="connsiteY5" fmla="*/ 190279 h 190279"/>
                <a:gd name="connsiteX6" fmla="*/ 110996 w 591981"/>
                <a:gd name="connsiteY6" fmla="*/ 174423 h 190279"/>
                <a:gd name="connsiteX7" fmla="*/ 89854 w 591981"/>
                <a:gd name="connsiteY7" fmla="*/ 84569 h 190279"/>
                <a:gd name="connsiteX8" fmla="*/ 5285 w 591981"/>
                <a:gd name="connsiteY8" fmla="*/ 110997 h 190279"/>
                <a:gd name="connsiteX0" fmla="*/ 5285 w 591981"/>
                <a:gd name="connsiteY0" fmla="*/ 110997 h 190279"/>
                <a:gd name="connsiteX1" fmla="*/ 0 w 591981"/>
                <a:gd name="connsiteY1" fmla="*/ 5285 h 190279"/>
                <a:gd name="connsiteX2" fmla="*/ 158566 w 591981"/>
                <a:gd name="connsiteY2" fmla="*/ 0 h 190279"/>
                <a:gd name="connsiteX3" fmla="*/ 163852 w 591981"/>
                <a:gd name="connsiteY3" fmla="*/ 58141 h 190279"/>
                <a:gd name="connsiteX4" fmla="*/ 581409 w 591981"/>
                <a:gd name="connsiteY4" fmla="*/ 52856 h 190279"/>
                <a:gd name="connsiteX5" fmla="*/ 591981 w 591981"/>
                <a:gd name="connsiteY5" fmla="*/ 190279 h 190279"/>
                <a:gd name="connsiteX6" fmla="*/ 110996 w 591981"/>
                <a:gd name="connsiteY6" fmla="*/ 174423 h 190279"/>
                <a:gd name="connsiteX7" fmla="*/ 89854 w 591981"/>
                <a:gd name="connsiteY7" fmla="*/ 84569 h 190279"/>
                <a:gd name="connsiteX8" fmla="*/ 5285 w 591981"/>
                <a:gd name="connsiteY8" fmla="*/ 110997 h 190279"/>
                <a:gd name="connsiteX0" fmla="*/ 5285 w 591981"/>
                <a:gd name="connsiteY0" fmla="*/ 142240 h 221522"/>
                <a:gd name="connsiteX1" fmla="*/ 0 w 591981"/>
                <a:gd name="connsiteY1" fmla="*/ 36528 h 221522"/>
                <a:gd name="connsiteX2" fmla="*/ 163774 w 591981"/>
                <a:gd name="connsiteY2" fmla="*/ 0 h 221522"/>
                <a:gd name="connsiteX3" fmla="*/ 163852 w 591981"/>
                <a:gd name="connsiteY3" fmla="*/ 89384 h 221522"/>
                <a:gd name="connsiteX4" fmla="*/ 581409 w 591981"/>
                <a:gd name="connsiteY4" fmla="*/ 84099 h 221522"/>
                <a:gd name="connsiteX5" fmla="*/ 591981 w 591981"/>
                <a:gd name="connsiteY5" fmla="*/ 221522 h 221522"/>
                <a:gd name="connsiteX6" fmla="*/ 110996 w 591981"/>
                <a:gd name="connsiteY6" fmla="*/ 205666 h 221522"/>
                <a:gd name="connsiteX7" fmla="*/ 89854 w 591981"/>
                <a:gd name="connsiteY7" fmla="*/ 115812 h 221522"/>
                <a:gd name="connsiteX8" fmla="*/ 5285 w 591981"/>
                <a:gd name="connsiteY8" fmla="*/ 142240 h 221522"/>
                <a:gd name="connsiteX0" fmla="*/ 5285 w 591981"/>
                <a:gd name="connsiteY0" fmla="*/ 142240 h 221522"/>
                <a:gd name="connsiteX1" fmla="*/ 0 w 591981"/>
                <a:gd name="connsiteY1" fmla="*/ 36528 h 221522"/>
                <a:gd name="connsiteX2" fmla="*/ 163774 w 591981"/>
                <a:gd name="connsiteY2" fmla="*/ 0 h 221522"/>
                <a:gd name="connsiteX3" fmla="*/ 163852 w 591981"/>
                <a:gd name="connsiteY3" fmla="*/ 89384 h 221522"/>
                <a:gd name="connsiteX4" fmla="*/ 581409 w 591981"/>
                <a:gd name="connsiteY4" fmla="*/ 84099 h 221522"/>
                <a:gd name="connsiteX5" fmla="*/ 591981 w 591981"/>
                <a:gd name="connsiteY5" fmla="*/ 221522 h 221522"/>
                <a:gd name="connsiteX6" fmla="*/ 110996 w 591981"/>
                <a:gd name="connsiteY6" fmla="*/ 205666 h 221522"/>
                <a:gd name="connsiteX7" fmla="*/ 105475 w 591981"/>
                <a:gd name="connsiteY7" fmla="*/ 136641 h 221522"/>
                <a:gd name="connsiteX8" fmla="*/ 5285 w 591981"/>
                <a:gd name="connsiteY8" fmla="*/ 142240 h 221522"/>
                <a:gd name="connsiteX0" fmla="*/ 5285 w 591981"/>
                <a:gd name="connsiteY0" fmla="*/ 142240 h 227104"/>
                <a:gd name="connsiteX1" fmla="*/ 0 w 591981"/>
                <a:gd name="connsiteY1" fmla="*/ 36528 h 227104"/>
                <a:gd name="connsiteX2" fmla="*/ 163774 w 591981"/>
                <a:gd name="connsiteY2" fmla="*/ 0 h 227104"/>
                <a:gd name="connsiteX3" fmla="*/ 163852 w 591981"/>
                <a:gd name="connsiteY3" fmla="*/ 89384 h 227104"/>
                <a:gd name="connsiteX4" fmla="*/ 581409 w 591981"/>
                <a:gd name="connsiteY4" fmla="*/ 84099 h 227104"/>
                <a:gd name="connsiteX5" fmla="*/ 591981 w 591981"/>
                <a:gd name="connsiteY5" fmla="*/ 221522 h 227104"/>
                <a:gd name="connsiteX6" fmla="*/ 116204 w 591981"/>
                <a:gd name="connsiteY6" fmla="*/ 226495 h 227104"/>
                <a:gd name="connsiteX7" fmla="*/ 105475 w 591981"/>
                <a:gd name="connsiteY7" fmla="*/ 136641 h 227104"/>
                <a:gd name="connsiteX8" fmla="*/ 5285 w 591981"/>
                <a:gd name="connsiteY8" fmla="*/ 142240 h 227104"/>
                <a:gd name="connsiteX0" fmla="*/ 5285 w 591981"/>
                <a:gd name="connsiteY0" fmla="*/ 142240 h 227104"/>
                <a:gd name="connsiteX1" fmla="*/ 0 w 591981"/>
                <a:gd name="connsiteY1" fmla="*/ 36528 h 227104"/>
                <a:gd name="connsiteX2" fmla="*/ 163774 w 591981"/>
                <a:gd name="connsiteY2" fmla="*/ 0 h 227104"/>
                <a:gd name="connsiteX3" fmla="*/ 195095 w 591981"/>
                <a:gd name="connsiteY3" fmla="*/ 84177 h 227104"/>
                <a:gd name="connsiteX4" fmla="*/ 581409 w 591981"/>
                <a:gd name="connsiteY4" fmla="*/ 84099 h 227104"/>
                <a:gd name="connsiteX5" fmla="*/ 591981 w 591981"/>
                <a:gd name="connsiteY5" fmla="*/ 221522 h 227104"/>
                <a:gd name="connsiteX6" fmla="*/ 116204 w 591981"/>
                <a:gd name="connsiteY6" fmla="*/ 226495 h 227104"/>
                <a:gd name="connsiteX7" fmla="*/ 105475 w 591981"/>
                <a:gd name="connsiteY7" fmla="*/ 136641 h 227104"/>
                <a:gd name="connsiteX8" fmla="*/ 5285 w 591981"/>
                <a:gd name="connsiteY8" fmla="*/ 142240 h 227104"/>
                <a:gd name="connsiteX0" fmla="*/ 5285 w 591981"/>
                <a:gd name="connsiteY0" fmla="*/ 142240 h 227104"/>
                <a:gd name="connsiteX1" fmla="*/ 0 w 591981"/>
                <a:gd name="connsiteY1" fmla="*/ 36528 h 227104"/>
                <a:gd name="connsiteX2" fmla="*/ 163774 w 591981"/>
                <a:gd name="connsiteY2" fmla="*/ 0 h 227104"/>
                <a:gd name="connsiteX3" fmla="*/ 195095 w 591981"/>
                <a:gd name="connsiteY3" fmla="*/ 84177 h 227104"/>
                <a:gd name="connsiteX4" fmla="*/ 581409 w 591981"/>
                <a:gd name="connsiteY4" fmla="*/ 84099 h 227104"/>
                <a:gd name="connsiteX5" fmla="*/ 591981 w 591981"/>
                <a:gd name="connsiteY5" fmla="*/ 221522 h 227104"/>
                <a:gd name="connsiteX6" fmla="*/ 116204 w 591981"/>
                <a:gd name="connsiteY6" fmla="*/ 226495 h 227104"/>
                <a:gd name="connsiteX7" fmla="*/ 105475 w 591981"/>
                <a:gd name="connsiteY7" fmla="*/ 136641 h 227104"/>
                <a:gd name="connsiteX8" fmla="*/ 5285 w 591981"/>
                <a:gd name="connsiteY8" fmla="*/ 142240 h 22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981" h="227104">
                  <a:moveTo>
                    <a:pt x="5285" y="142240"/>
                  </a:moveTo>
                  <a:lnTo>
                    <a:pt x="0" y="36528"/>
                  </a:lnTo>
                  <a:lnTo>
                    <a:pt x="163774" y="0"/>
                  </a:lnTo>
                  <a:cubicBezTo>
                    <a:pt x="163800" y="29795"/>
                    <a:pt x="195069" y="54382"/>
                    <a:pt x="195095" y="84177"/>
                  </a:cubicBezTo>
                  <a:cubicBezTo>
                    <a:pt x="397943" y="29168"/>
                    <a:pt x="389368" y="75290"/>
                    <a:pt x="581409" y="84099"/>
                  </a:cubicBezTo>
                  <a:lnTo>
                    <a:pt x="591981" y="221522"/>
                  </a:lnTo>
                  <a:cubicBezTo>
                    <a:pt x="431653" y="200380"/>
                    <a:pt x="276532" y="231780"/>
                    <a:pt x="116204" y="226495"/>
                  </a:cubicBezTo>
                  <a:lnTo>
                    <a:pt x="105475" y="136641"/>
                  </a:lnTo>
                  <a:lnTo>
                    <a:pt x="5285" y="14224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05D282C-3F6A-4DE5-9E13-A40E4D84A035}"/>
                </a:ext>
              </a:extLst>
            </p:cNvPr>
            <p:cNvSpPr/>
            <p:nvPr/>
          </p:nvSpPr>
          <p:spPr>
            <a:xfrm>
              <a:off x="2985409" y="3255814"/>
              <a:ext cx="669512" cy="864666"/>
            </a:xfrm>
            <a:custGeom>
              <a:avLst/>
              <a:gdLst>
                <a:gd name="connsiteX0" fmla="*/ 237850 w 650123"/>
                <a:gd name="connsiteY0" fmla="*/ 850974 h 866830"/>
                <a:gd name="connsiteX1" fmla="*/ 0 w 650123"/>
                <a:gd name="connsiteY1" fmla="*/ 63427 h 866830"/>
                <a:gd name="connsiteX2" fmla="*/ 153281 w 650123"/>
                <a:gd name="connsiteY2" fmla="*/ 184994 h 866830"/>
                <a:gd name="connsiteX3" fmla="*/ 216708 w 650123"/>
                <a:gd name="connsiteY3" fmla="*/ 5286 h 866830"/>
                <a:gd name="connsiteX4" fmla="*/ 317133 w 650123"/>
                <a:gd name="connsiteY4" fmla="*/ 184994 h 866830"/>
                <a:gd name="connsiteX5" fmla="*/ 359418 w 650123"/>
                <a:gd name="connsiteY5" fmla="*/ 0 h 866830"/>
                <a:gd name="connsiteX6" fmla="*/ 475700 w 650123"/>
                <a:gd name="connsiteY6" fmla="*/ 126853 h 866830"/>
                <a:gd name="connsiteX7" fmla="*/ 539126 w 650123"/>
                <a:gd name="connsiteY7" fmla="*/ 36999 h 866830"/>
                <a:gd name="connsiteX8" fmla="*/ 650123 w 650123"/>
                <a:gd name="connsiteY8" fmla="*/ 866830 h 866830"/>
                <a:gd name="connsiteX9" fmla="*/ 237850 w 650123"/>
                <a:gd name="connsiteY9" fmla="*/ 850974 h 866830"/>
                <a:gd name="connsiteX0" fmla="*/ 197028 w 609301"/>
                <a:gd name="connsiteY0" fmla="*/ 850974 h 866830"/>
                <a:gd name="connsiteX1" fmla="*/ 0 w 609301"/>
                <a:gd name="connsiteY1" fmla="*/ 60706 h 866830"/>
                <a:gd name="connsiteX2" fmla="*/ 112459 w 609301"/>
                <a:gd name="connsiteY2" fmla="*/ 184994 h 866830"/>
                <a:gd name="connsiteX3" fmla="*/ 175886 w 609301"/>
                <a:gd name="connsiteY3" fmla="*/ 5286 h 866830"/>
                <a:gd name="connsiteX4" fmla="*/ 276311 w 609301"/>
                <a:gd name="connsiteY4" fmla="*/ 184994 h 866830"/>
                <a:gd name="connsiteX5" fmla="*/ 318596 w 609301"/>
                <a:gd name="connsiteY5" fmla="*/ 0 h 866830"/>
                <a:gd name="connsiteX6" fmla="*/ 434878 w 609301"/>
                <a:gd name="connsiteY6" fmla="*/ 126853 h 866830"/>
                <a:gd name="connsiteX7" fmla="*/ 498304 w 609301"/>
                <a:gd name="connsiteY7" fmla="*/ 36999 h 866830"/>
                <a:gd name="connsiteX8" fmla="*/ 609301 w 609301"/>
                <a:gd name="connsiteY8" fmla="*/ 866830 h 866830"/>
                <a:gd name="connsiteX9" fmla="*/ 197028 w 609301"/>
                <a:gd name="connsiteY9" fmla="*/ 850974 h 866830"/>
                <a:gd name="connsiteX0" fmla="*/ 208370 w 620643"/>
                <a:gd name="connsiteY0" fmla="*/ 850974 h 866830"/>
                <a:gd name="connsiteX1" fmla="*/ 11342 w 620643"/>
                <a:gd name="connsiteY1" fmla="*/ 60706 h 866830"/>
                <a:gd name="connsiteX2" fmla="*/ 123801 w 620643"/>
                <a:gd name="connsiteY2" fmla="*/ 184994 h 866830"/>
                <a:gd name="connsiteX3" fmla="*/ 187228 w 620643"/>
                <a:gd name="connsiteY3" fmla="*/ 5286 h 866830"/>
                <a:gd name="connsiteX4" fmla="*/ 287653 w 620643"/>
                <a:gd name="connsiteY4" fmla="*/ 184994 h 866830"/>
                <a:gd name="connsiteX5" fmla="*/ 329938 w 620643"/>
                <a:gd name="connsiteY5" fmla="*/ 0 h 866830"/>
                <a:gd name="connsiteX6" fmla="*/ 446220 w 620643"/>
                <a:gd name="connsiteY6" fmla="*/ 126853 h 866830"/>
                <a:gd name="connsiteX7" fmla="*/ 509646 w 620643"/>
                <a:gd name="connsiteY7" fmla="*/ 36999 h 866830"/>
                <a:gd name="connsiteX8" fmla="*/ 620643 w 620643"/>
                <a:gd name="connsiteY8" fmla="*/ 866830 h 866830"/>
                <a:gd name="connsiteX9" fmla="*/ 208370 w 620643"/>
                <a:gd name="connsiteY9" fmla="*/ 850974 h 866830"/>
                <a:gd name="connsiteX0" fmla="*/ 208370 w 620643"/>
                <a:gd name="connsiteY0" fmla="*/ 850974 h 866830"/>
                <a:gd name="connsiteX1" fmla="*/ 11342 w 620643"/>
                <a:gd name="connsiteY1" fmla="*/ 60706 h 866830"/>
                <a:gd name="connsiteX2" fmla="*/ 123801 w 620643"/>
                <a:gd name="connsiteY2" fmla="*/ 184994 h 866830"/>
                <a:gd name="connsiteX3" fmla="*/ 187228 w 620643"/>
                <a:gd name="connsiteY3" fmla="*/ 5286 h 866830"/>
                <a:gd name="connsiteX4" fmla="*/ 287653 w 620643"/>
                <a:gd name="connsiteY4" fmla="*/ 184994 h 866830"/>
                <a:gd name="connsiteX5" fmla="*/ 329938 w 620643"/>
                <a:gd name="connsiteY5" fmla="*/ 0 h 866830"/>
                <a:gd name="connsiteX6" fmla="*/ 446220 w 620643"/>
                <a:gd name="connsiteY6" fmla="*/ 126853 h 866830"/>
                <a:gd name="connsiteX7" fmla="*/ 509646 w 620643"/>
                <a:gd name="connsiteY7" fmla="*/ 36999 h 866830"/>
                <a:gd name="connsiteX8" fmla="*/ 620643 w 620643"/>
                <a:gd name="connsiteY8" fmla="*/ 866830 h 866830"/>
                <a:gd name="connsiteX9" fmla="*/ 208370 w 620643"/>
                <a:gd name="connsiteY9" fmla="*/ 850974 h 866830"/>
                <a:gd name="connsiteX0" fmla="*/ 209189 w 621462"/>
                <a:gd name="connsiteY0" fmla="*/ 850974 h 866830"/>
                <a:gd name="connsiteX1" fmla="*/ 12161 w 621462"/>
                <a:gd name="connsiteY1" fmla="*/ 60706 h 866830"/>
                <a:gd name="connsiteX2" fmla="*/ 124620 w 621462"/>
                <a:gd name="connsiteY2" fmla="*/ 184994 h 866830"/>
                <a:gd name="connsiteX3" fmla="*/ 188047 w 621462"/>
                <a:gd name="connsiteY3" fmla="*/ 5286 h 866830"/>
                <a:gd name="connsiteX4" fmla="*/ 288472 w 621462"/>
                <a:gd name="connsiteY4" fmla="*/ 184994 h 866830"/>
                <a:gd name="connsiteX5" fmla="*/ 330757 w 621462"/>
                <a:gd name="connsiteY5" fmla="*/ 0 h 866830"/>
                <a:gd name="connsiteX6" fmla="*/ 447039 w 621462"/>
                <a:gd name="connsiteY6" fmla="*/ 126853 h 866830"/>
                <a:gd name="connsiteX7" fmla="*/ 510465 w 621462"/>
                <a:gd name="connsiteY7" fmla="*/ 36999 h 866830"/>
                <a:gd name="connsiteX8" fmla="*/ 621462 w 621462"/>
                <a:gd name="connsiteY8" fmla="*/ 866830 h 866830"/>
                <a:gd name="connsiteX9" fmla="*/ 209189 w 621462"/>
                <a:gd name="connsiteY9" fmla="*/ 850974 h 866830"/>
                <a:gd name="connsiteX0" fmla="*/ 160744 w 624724"/>
                <a:gd name="connsiteY0" fmla="*/ 812874 h 866830"/>
                <a:gd name="connsiteX1" fmla="*/ 15423 w 624724"/>
                <a:gd name="connsiteY1" fmla="*/ 60706 h 866830"/>
                <a:gd name="connsiteX2" fmla="*/ 127882 w 624724"/>
                <a:gd name="connsiteY2" fmla="*/ 184994 h 866830"/>
                <a:gd name="connsiteX3" fmla="*/ 191309 w 624724"/>
                <a:gd name="connsiteY3" fmla="*/ 5286 h 866830"/>
                <a:gd name="connsiteX4" fmla="*/ 291734 w 624724"/>
                <a:gd name="connsiteY4" fmla="*/ 184994 h 866830"/>
                <a:gd name="connsiteX5" fmla="*/ 334019 w 624724"/>
                <a:gd name="connsiteY5" fmla="*/ 0 h 866830"/>
                <a:gd name="connsiteX6" fmla="*/ 450301 w 624724"/>
                <a:gd name="connsiteY6" fmla="*/ 126853 h 866830"/>
                <a:gd name="connsiteX7" fmla="*/ 513727 w 624724"/>
                <a:gd name="connsiteY7" fmla="*/ 36999 h 866830"/>
                <a:gd name="connsiteX8" fmla="*/ 624724 w 624724"/>
                <a:gd name="connsiteY8" fmla="*/ 866830 h 866830"/>
                <a:gd name="connsiteX9" fmla="*/ 160744 w 624724"/>
                <a:gd name="connsiteY9" fmla="*/ 812874 h 866830"/>
                <a:gd name="connsiteX0" fmla="*/ 206607 w 621601"/>
                <a:gd name="connsiteY0" fmla="*/ 853696 h 866830"/>
                <a:gd name="connsiteX1" fmla="*/ 12300 w 621601"/>
                <a:gd name="connsiteY1" fmla="*/ 60706 h 866830"/>
                <a:gd name="connsiteX2" fmla="*/ 124759 w 621601"/>
                <a:gd name="connsiteY2" fmla="*/ 184994 h 866830"/>
                <a:gd name="connsiteX3" fmla="*/ 188186 w 621601"/>
                <a:gd name="connsiteY3" fmla="*/ 5286 h 866830"/>
                <a:gd name="connsiteX4" fmla="*/ 288611 w 621601"/>
                <a:gd name="connsiteY4" fmla="*/ 184994 h 866830"/>
                <a:gd name="connsiteX5" fmla="*/ 330896 w 621601"/>
                <a:gd name="connsiteY5" fmla="*/ 0 h 866830"/>
                <a:gd name="connsiteX6" fmla="*/ 447178 w 621601"/>
                <a:gd name="connsiteY6" fmla="*/ 126853 h 866830"/>
                <a:gd name="connsiteX7" fmla="*/ 510604 w 621601"/>
                <a:gd name="connsiteY7" fmla="*/ 36999 h 866830"/>
                <a:gd name="connsiteX8" fmla="*/ 621601 w 621601"/>
                <a:gd name="connsiteY8" fmla="*/ 866830 h 866830"/>
                <a:gd name="connsiteX9" fmla="*/ 206607 w 621601"/>
                <a:gd name="connsiteY9" fmla="*/ 853696 h 866830"/>
                <a:gd name="connsiteX0" fmla="*/ 206607 w 621601"/>
                <a:gd name="connsiteY0" fmla="*/ 853696 h 866830"/>
                <a:gd name="connsiteX1" fmla="*/ 12300 w 621601"/>
                <a:gd name="connsiteY1" fmla="*/ 60706 h 866830"/>
                <a:gd name="connsiteX2" fmla="*/ 124759 w 621601"/>
                <a:gd name="connsiteY2" fmla="*/ 184994 h 866830"/>
                <a:gd name="connsiteX3" fmla="*/ 188186 w 621601"/>
                <a:gd name="connsiteY3" fmla="*/ 5286 h 866830"/>
                <a:gd name="connsiteX4" fmla="*/ 288611 w 621601"/>
                <a:gd name="connsiteY4" fmla="*/ 184994 h 866830"/>
                <a:gd name="connsiteX5" fmla="*/ 330896 w 621601"/>
                <a:gd name="connsiteY5" fmla="*/ 0 h 866830"/>
                <a:gd name="connsiteX6" fmla="*/ 447178 w 621601"/>
                <a:gd name="connsiteY6" fmla="*/ 126853 h 866830"/>
                <a:gd name="connsiteX7" fmla="*/ 510604 w 621601"/>
                <a:gd name="connsiteY7" fmla="*/ 36999 h 866830"/>
                <a:gd name="connsiteX8" fmla="*/ 621601 w 621601"/>
                <a:gd name="connsiteY8" fmla="*/ 866830 h 866830"/>
                <a:gd name="connsiteX9" fmla="*/ 206607 w 621601"/>
                <a:gd name="connsiteY9" fmla="*/ 853696 h 866830"/>
                <a:gd name="connsiteX0" fmla="*/ 206607 w 621601"/>
                <a:gd name="connsiteY0" fmla="*/ 853696 h 866830"/>
                <a:gd name="connsiteX1" fmla="*/ 12300 w 621601"/>
                <a:gd name="connsiteY1" fmla="*/ 60706 h 866830"/>
                <a:gd name="connsiteX2" fmla="*/ 124759 w 621601"/>
                <a:gd name="connsiteY2" fmla="*/ 184994 h 866830"/>
                <a:gd name="connsiteX3" fmla="*/ 188186 w 621601"/>
                <a:gd name="connsiteY3" fmla="*/ 5286 h 866830"/>
                <a:gd name="connsiteX4" fmla="*/ 288611 w 621601"/>
                <a:gd name="connsiteY4" fmla="*/ 184994 h 866830"/>
                <a:gd name="connsiteX5" fmla="*/ 330896 w 621601"/>
                <a:gd name="connsiteY5" fmla="*/ 0 h 866830"/>
                <a:gd name="connsiteX6" fmla="*/ 447178 w 621601"/>
                <a:gd name="connsiteY6" fmla="*/ 126853 h 866830"/>
                <a:gd name="connsiteX7" fmla="*/ 510604 w 621601"/>
                <a:gd name="connsiteY7" fmla="*/ 36999 h 866830"/>
                <a:gd name="connsiteX8" fmla="*/ 621601 w 621601"/>
                <a:gd name="connsiteY8" fmla="*/ 866830 h 866830"/>
                <a:gd name="connsiteX9" fmla="*/ 206607 w 621601"/>
                <a:gd name="connsiteY9" fmla="*/ 853696 h 866830"/>
                <a:gd name="connsiteX0" fmla="*/ 209190 w 621463"/>
                <a:gd name="connsiteY0" fmla="*/ 864582 h 866830"/>
                <a:gd name="connsiteX1" fmla="*/ 12162 w 621463"/>
                <a:gd name="connsiteY1" fmla="*/ 60706 h 866830"/>
                <a:gd name="connsiteX2" fmla="*/ 124621 w 621463"/>
                <a:gd name="connsiteY2" fmla="*/ 184994 h 866830"/>
                <a:gd name="connsiteX3" fmla="*/ 188048 w 621463"/>
                <a:gd name="connsiteY3" fmla="*/ 5286 h 866830"/>
                <a:gd name="connsiteX4" fmla="*/ 288473 w 621463"/>
                <a:gd name="connsiteY4" fmla="*/ 184994 h 866830"/>
                <a:gd name="connsiteX5" fmla="*/ 330758 w 621463"/>
                <a:gd name="connsiteY5" fmla="*/ 0 h 866830"/>
                <a:gd name="connsiteX6" fmla="*/ 447040 w 621463"/>
                <a:gd name="connsiteY6" fmla="*/ 126853 h 866830"/>
                <a:gd name="connsiteX7" fmla="*/ 510466 w 621463"/>
                <a:gd name="connsiteY7" fmla="*/ 36999 h 866830"/>
                <a:gd name="connsiteX8" fmla="*/ 621463 w 621463"/>
                <a:gd name="connsiteY8" fmla="*/ 866830 h 866830"/>
                <a:gd name="connsiteX9" fmla="*/ 209190 w 621463"/>
                <a:gd name="connsiteY9" fmla="*/ 864582 h 866830"/>
                <a:gd name="connsiteX0" fmla="*/ 209190 w 586084"/>
                <a:gd name="connsiteY0" fmla="*/ 864582 h 869551"/>
                <a:gd name="connsiteX1" fmla="*/ 12162 w 586084"/>
                <a:gd name="connsiteY1" fmla="*/ 60706 h 869551"/>
                <a:gd name="connsiteX2" fmla="*/ 124621 w 586084"/>
                <a:gd name="connsiteY2" fmla="*/ 184994 h 869551"/>
                <a:gd name="connsiteX3" fmla="*/ 188048 w 586084"/>
                <a:gd name="connsiteY3" fmla="*/ 5286 h 869551"/>
                <a:gd name="connsiteX4" fmla="*/ 288473 w 586084"/>
                <a:gd name="connsiteY4" fmla="*/ 184994 h 869551"/>
                <a:gd name="connsiteX5" fmla="*/ 330758 w 586084"/>
                <a:gd name="connsiteY5" fmla="*/ 0 h 869551"/>
                <a:gd name="connsiteX6" fmla="*/ 447040 w 586084"/>
                <a:gd name="connsiteY6" fmla="*/ 126853 h 869551"/>
                <a:gd name="connsiteX7" fmla="*/ 510466 w 586084"/>
                <a:gd name="connsiteY7" fmla="*/ 36999 h 869551"/>
                <a:gd name="connsiteX8" fmla="*/ 586084 w 586084"/>
                <a:gd name="connsiteY8" fmla="*/ 869551 h 869551"/>
                <a:gd name="connsiteX9" fmla="*/ 209190 w 586084"/>
                <a:gd name="connsiteY9" fmla="*/ 864582 h 869551"/>
                <a:gd name="connsiteX0" fmla="*/ 209190 w 602413"/>
                <a:gd name="connsiteY0" fmla="*/ 864582 h 864582"/>
                <a:gd name="connsiteX1" fmla="*/ 12162 w 602413"/>
                <a:gd name="connsiteY1" fmla="*/ 60706 h 864582"/>
                <a:gd name="connsiteX2" fmla="*/ 124621 w 602413"/>
                <a:gd name="connsiteY2" fmla="*/ 184994 h 864582"/>
                <a:gd name="connsiteX3" fmla="*/ 188048 w 602413"/>
                <a:gd name="connsiteY3" fmla="*/ 5286 h 864582"/>
                <a:gd name="connsiteX4" fmla="*/ 288473 w 602413"/>
                <a:gd name="connsiteY4" fmla="*/ 184994 h 864582"/>
                <a:gd name="connsiteX5" fmla="*/ 330758 w 602413"/>
                <a:gd name="connsiteY5" fmla="*/ 0 h 864582"/>
                <a:gd name="connsiteX6" fmla="*/ 447040 w 602413"/>
                <a:gd name="connsiteY6" fmla="*/ 126853 h 864582"/>
                <a:gd name="connsiteX7" fmla="*/ 510466 w 602413"/>
                <a:gd name="connsiteY7" fmla="*/ 36999 h 864582"/>
                <a:gd name="connsiteX8" fmla="*/ 602413 w 602413"/>
                <a:gd name="connsiteY8" fmla="*/ 864109 h 864582"/>
                <a:gd name="connsiteX9" fmla="*/ 209190 w 602413"/>
                <a:gd name="connsiteY9" fmla="*/ 864582 h 864582"/>
                <a:gd name="connsiteX0" fmla="*/ 209190 w 618742"/>
                <a:gd name="connsiteY0" fmla="*/ 864582 h 864582"/>
                <a:gd name="connsiteX1" fmla="*/ 12162 w 618742"/>
                <a:gd name="connsiteY1" fmla="*/ 60706 h 864582"/>
                <a:gd name="connsiteX2" fmla="*/ 124621 w 618742"/>
                <a:gd name="connsiteY2" fmla="*/ 184994 h 864582"/>
                <a:gd name="connsiteX3" fmla="*/ 188048 w 618742"/>
                <a:gd name="connsiteY3" fmla="*/ 5286 h 864582"/>
                <a:gd name="connsiteX4" fmla="*/ 288473 w 618742"/>
                <a:gd name="connsiteY4" fmla="*/ 184994 h 864582"/>
                <a:gd name="connsiteX5" fmla="*/ 330758 w 618742"/>
                <a:gd name="connsiteY5" fmla="*/ 0 h 864582"/>
                <a:gd name="connsiteX6" fmla="*/ 447040 w 618742"/>
                <a:gd name="connsiteY6" fmla="*/ 126853 h 864582"/>
                <a:gd name="connsiteX7" fmla="*/ 510466 w 618742"/>
                <a:gd name="connsiteY7" fmla="*/ 36999 h 864582"/>
                <a:gd name="connsiteX8" fmla="*/ 618742 w 618742"/>
                <a:gd name="connsiteY8" fmla="*/ 578595 h 864582"/>
                <a:gd name="connsiteX9" fmla="*/ 602413 w 618742"/>
                <a:gd name="connsiteY9" fmla="*/ 864109 h 864582"/>
                <a:gd name="connsiteX10" fmla="*/ 209190 w 618742"/>
                <a:gd name="connsiteY10" fmla="*/ 864582 h 864582"/>
                <a:gd name="connsiteX0" fmla="*/ 209190 w 618742"/>
                <a:gd name="connsiteY0" fmla="*/ 864582 h 864582"/>
                <a:gd name="connsiteX1" fmla="*/ 12162 w 618742"/>
                <a:gd name="connsiteY1" fmla="*/ 60706 h 864582"/>
                <a:gd name="connsiteX2" fmla="*/ 124621 w 618742"/>
                <a:gd name="connsiteY2" fmla="*/ 184994 h 864582"/>
                <a:gd name="connsiteX3" fmla="*/ 188048 w 618742"/>
                <a:gd name="connsiteY3" fmla="*/ 5286 h 864582"/>
                <a:gd name="connsiteX4" fmla="*/ 288473 w 618742"/>
                <a:gd name="connsiteY4" fmla="*/ 184994 h 864582"/>
                <a:gd name="connsiteX5" fmla="*/ 330758 w 618742"/>
                <a:gd name="connsiteY5" fmla="*/ 0 h 864582"/>
                <a:gd name="connsiteX6" fmla="*/ 447040 w 618742"/>
                <a:gd name="connsiteY6" fmla="*/ 126853 h 864582"/>
                <a:gd name="connsiteX7" fmla="*/ 510466 w 618742"/>
                <a:gd name="connsiteY7" fmla="*/ 36999 h 864582"/>
                <a:gd name="connsiteX8" fmla="*/ 618742 w 618742"/>
                <a:gd name="connsiteY8" fmla="*/ 578595 h 864582"/>
                <a:gd name="connsiteX9" fmla="*/ 602413 w 618742"/>
                <a:gd name="connsiteY9" fmla="*/ 864109 h 864582"/>
                <a:gd name="connsiteX10" fmla="*/ 209190 w 618742"/>
                <a:gd name="connsiteY10" fmla="*/ 864582 h 864582"/>
                <a:gd name="connsiteX0" fmla="*/ 209190 w 618742"/>
                <a:gd name="connsiteY0" fmla="*/ 864582 h 864582"/>
                <a:gd name="connsiteX1" fmla="*/ 12162 w 618742"/>
                <a:gd name="connsiteY1" fmla="*/ 60706 h 864582"/>
                <a:gd name="connsiteX2" fmla="*/ 124621 w 618742"/>
                <a:gd name="connsiteY2" fmla="*/ 184994 h 864582"/>
                <a:gd name="connsiteX3" fmla="*/ 188048 w 618742"/>
                <a:gd name="connsiteY3" fmla="*/ 5286 h 864582"/>
                <a:gd name="connsiteX4" fmla="*/ 288473 w 618742"/>
                <a:gd name="connsiteY4" fmla="*/ 184994 h 864582"/>
                <a:gd name="connsiteX5" fmla="*/ 330758 w 618742"/>
                <a:gd name="connsiteY5" fmla="*/ 0 h 864582"/>
                <a:gd name="connsiteX6" fmla="*/ 447040 w 618742"/>
                <a:gd name="connsiteY6" fmla="*/ 126853 h 864582"/>
                <a:gd name="connsiteX7" fmla="*/ 510466 w 618742"/>
                <a:gd name="connsiteY7" fmla="*/ 36999 h 864582"/>
                <a:gd name="connsiteX8" fmla="*/ 618742 w 618742"/>
                <a:gd name="connsiteY8" fmla="*/ 578595 h 864582"/>
                <a:gd name="connsiteX9" fmla="*/ 602413 w 618742"/>
                <a:gd name="connsiteY9" fmla="*/ 864109 h 864582"/>
                <a:gd name="connsiteX10" fmla="*/ 209190 w 618742"/>
                <a:gd name="connsiteY10" fmla="*/ 864582 h 864582"/>
                <a:gd name="connsiteX0" fmla="*/ 209190 w 619592"/>
                <a:gd name="connsiteY0" fmla="*/ 864582 h 864582"/>
                <a:gd name="connsiteX1" fmla="*/ 12162 w 619592"/>
                <a:gd name="connsiteY1" fmla="*/ 60706 h 864582"/>
                <a:gd name="connsiteX2" fmla="*/ 124621 w 619592"/>
                <a:gd name="connsiteY2" fmla="*/ 184994 h 864582"/>
                <a:gd name="connsiteX3" fmla="*/ 188048 w 619592"/>
                <a:gd name="connsiteY3" fmla="*/ 5286 h 864582"/>
                <a:gd name="connsiteX4" fmla="*/ 288473 w 619592"/>
                <a:gd name="connsiteY4" fmla="*/ 184994 h 864582"/>
                <a:gd name="connsiteX5" fmla="*/ 330758 w 619592"/>
                <a:gd name="connsiteY5" fmla="*/ 0 h 864582"/>
                <a:gd name="connsiteX6" fmla="*/ 447040 w 619592"/>
                <a:gd name="connsiteY6" fmla="*/ 126853 h 864582"/>
                <a:gd name="connsiteX7" fmla="*/ 510466 w 619592"/>
                <a:gd name="connsiteY7" fmla="*/ 36999 h 864582"/>
                <a:gd name="connsiteX8" fmla="*/ 618742 w 619592"/>
                <a:gd name="connsiteY8" fmla="*/ 578595 h 864582"/>
                <a:gd name="connsiteX9" fmla="*/ 602413 w 619592"/>
                <a:gd name="connsiteY9" fmla="*/ 864109 h 864582"/>
                <a:gd name="connsiteX10" fmla="*/ 209190 w 619592"/>
                <a:gd name="connsiteY10" fmla="*/ 864582 h 864582"/>
                <a:gd name="connsiteX0" fmla="*/ 209190 w 620629"/>
                <a:gd name="connsiteY0" fmla="*/ 864582 h 864582"/>
                <a:gd name="connsiteX1" fmla="*/ 12162 w 620629"/>
                <a:gd name="connsiteY1" fmla="*/ 60706 h 864582"/>
                <a:gd name="connsiteX2" fmla="*/ 124621 w 620629"/>
                <a:gd name="connsiteY2" fmla="*/ 184994 h 864582"/>
                <a:gd name="connsiteX3" fmla="*/ 188048 w 620629"/>
                <a:gd name="connsiteY3" fmla="*/ 5286 h 864582"/>
                <a:gd name="connsiteX4" fmla="*/ 288473 w 620629"/>
                <a:gd name="connsiteY4" fmla="*/ 184994 h 864582"/>
                <a:gd name="connsiteX5" fmla="*/ 330758 w 620629"/>
                <a:gd name="connsiteY5" fmla="*/ 0 h 864582"/>
                <a:gd name="connsiteX6" fmla="*/ 447040 w 620629"/>
                <a:gd name="connsiteY6" fmla="*/ 126853 h 864582"/>
                <a:gd name="connsiteX7" fmla="*/ 510466 w 620629"/>
                <a:gd name="connsiteY7" fmla="*/ 36999 h 864582"/>
                <a:gd name="connsiteX8" fmla="*/ 618742 w 620629"/>
                <a:gd name="connsiteY8" fmla="*/ 578595 h 864582"/>
                <a:gd name="connsiteX9" fmla="*/ 602413 w 620629"/>
                <a:gd name="connsiteY9" fmla="*/ 864109 h 864582"/>
                <a:gd name="connsiteX10" fmla="*/ 209190 w 620629"/>
                <a:gd name="connsiteY10" fmla="*/ 864582 h 864582"/>
                <a:gd name="connsiteX0" fmla="*/ 209190 w 618743"/>
                <a:gd name="connsiteY0" fmla="*/ 864582 h 864582"/>
                <a:gd name="connsiteX1" fmla="*/ 12162 w 618743"/>
                <a:gd name="connsiteY1" fmla="*/ 60706 h 864582"/>
                <a:gd name="connsiteX2" fmla="*/ 124621 w 618743"/>
                <a:gd name="connsiteY2" fmla="*/ 184994 h 864582"/>
                <a:gd name="connsiteX3" fmla="*/ 188048 w 618743"/>
                <a:gd name="connsiteY3" fmla="*/ 5286 h 864582"/>
                <a:gd name="connsiteX4" fmla="*/ 288473 w 618743"/>
                <a:gd name="connsiteY4" fmla="*/ 184994 h 864582"/>
                <a:gd name="connsiteX5" fmla="*/ 330758 w 618743"/>
                <a:gd name="connsiteY5" fmla="*/ 0 h 864582"/>
                <a:gd name="connsiteX6" fmla="*/ 447040 w 618743"/>
                <a:gd name="connsiteY6" fmla="*/ 126853 h 864582"/>
                <a:gd name="connsiteX7" fmla="*/ 510466 w 618743"/>
                <a:gd name="connsiteY7" fmla="*/ 36999 h 864582"/>
                <a:gd name="connsiteX8" fmla="*/ 618742 w 618743"/>
                <a:gd name="connsiteY8" fmla="*/ 578595 h 864582"/>
                <a:gd name="connsiteX9" fmla="*/ 602413 w 618743"/>
                <a:gd name="connsiteY9" fmla="*/ 864109 h 864582"/>
                <a:gd name="connsiteX10" fmla="*/ 209190 w 618743"/>
                <a:gd name="connsiteY10" fmla="*/ 864582 h 864582"/>
                <a:gd name="connsiteX0" fmla="*/ 209190 w 618743"/>
                <a:gd name="connsiteY0" fmla="*/ 864582 h 864582"/>
                <a:gd name="connsiteX1" fmla="*/ 12162 w 618743"/>
                <a:gd name="connsiteY1" fmla="*/ 60706 h 864582"/>
                <a:gd name="connsiteX2" fmla="*/ 124621 w 618743"/>
                <a:gd name="connsiteY2" fmla="*/ 184994 h 864582"/>
                <a:gd name="connsiteX3" fmla="*/ 188048 w 618743"/>
                <a:gd name="connsiteY3" fmla="*/ 5286 h 864582"/>
                <a:gd name="connsiteX4" fmla="*/ 288473 w 618743"/>
                <a:gd name="connsiteY4" fmla="*/ 184994 h 864582"/>
                <a:gd name="connsiteX5" fmla="*/ 330758 w 618743"/>
                <a:gd name="connsiteY5" fmla="*/ 0 h 864582"/>
                <a:gd name="connsiteX6" fmla="*/ 447040 w 618743"/>
                <a:gd name="connsiteY6" fmla="*/ 126853 h 864582"/>
                <a:gd name="connsiteX7" fmla="*/ 510466 w 618743"/>
                <a:gd name="connsiteY7" fmla="*/ 36999 h 864582"/>
                <a:gd name="connsiteX8" fmla="*/ 618742 w 618743"/>
                <a:gd name="connsiteY8" fmla="*/ 578595 h 864582"/>
                <a:gd name="connsiteX9" fmla="*/ 602413 w 618743"/>
                <a:gd name="connsiteY9" fmla="*/ 864109 h 864582"/>
                <a:gd name="connsiteX10" fmla="*/ 209190 w 618743"/>
                <a:gd name="connsiteY10" fmla="*/ 864582 h 864582"/>
                <a:gd name="connsiteX0" fmla="*/ 209190 w 618745"/>
                <a:gd name="connsiteY0" fmla="*/ 864582 h 864582"/>
                <a:gd name="connsiteX1" fmla="*/ 12162 w 618745"/>
                <a:gd name="connsiteY1" fmla="*/ 60706 h 864582"/>
                <a:gd name="connsiteX2" fmla="*/ 124621 w 618745"/>
                <a:gd name="connsiteY2" fmla="*/ 184994 h 864582"/>
                <a:gd name="connsiteX3" fmla="*/ 188048 w 618745"/>
                <a:gd name="connsiteY3" fmla="*/ 5286 h 864582"/>
                <a:gd name="connsiteX4" fmla="*/ 288473 w 618745"/>
                <a:gd name="connsiteY4" fmla="*/ 184994 h 864582"/>
                <a:gd name="connsiteX5" fmla="*/ 330758 w 618745"/>
                <a:gd name="connsiteY5" fmla="*/ 0 h 864582"/>
                <a:gd name="connsiteX6" fmla="*/ 447040 w 618745"/>
                <a:gd name="connsiteY6" fmla="*/ 126853 h 864582"/>
                <a:gd name="connsiteX7" fmla="*/ 510466 w 618745"/>
                <a:gd name="connsiteY7" fmla="*/ 36999 h 864582"/>
                <a:gd name="connsiteX8" fmla="*/ 618742 w 618745"/>
                <a:gd name="connsiteY8" fmla="*/ 578595 h 864582"/>
                <a:gd name="connsiteX9" fmla="*/ 602413 w 618745"/>
                <a:gd name="connsiteY9" fmla="*/ 864109 h 864582"/>
                <a:gd name="connsiteX10" fmla="*/ 209190 w 618745"/>
                <a:gd name="connsiteY10" fmla="*/ 864582 h 864582"/>
                <a:gd name="connsiteX0" fmla="*/ 209190 w 618745"/>
                <a:gd name="connsiteY0" fmla="*/ 864582 h 864582"/>
                <a:gd name="connsiteX1" fmla="*/ 12162 w 618745"/>
                <a:gd name="connsiteY1" fmla="*/ 60706 h 864582"/>
                <a:gd name="connsiteX2" fmla="*/ 124621 w 618745"/>
                <a:gd name="connsiteY2" fmla="*/ 184994 h 864582"/>
                <a:gd name="connsiteX3" fmla="*/ 188048 w 618745"/>
                <a:gd name="connsiteY3" fmla="*/ 5286 h 864582"/>
                <a:gd name="connsiteX4" fmla="*/ 288473 w 618745"/>
                <a:gd name="connsiteY4" fmla="*/ 184994 h 864582"/>
                <a:gd name="connsiteX5" fmla="*/ 330758 w 618745"/>
                <a:gd name="connsiteY5" fmla="*/ 0 h 864582"/>
                <a:gd name="connsiteX6" fmla="*/ 430711 w 618745"/>
                <a:gd name="connsiteY6" fmla="*/ 121410 h 864582"/>
                <a:gd name="connsiteX7" fmla="*/ 510466 w 618745"/>
                <a:gd name="connsiteY7" fmla="*/ 36999 h 864582"/>
                <a:gd name="connsiteX8" fmla="*/ 618742 w 618745"/>
                <a:gd name="connsiteY8" fmla="*/ 578595 h 864582"/>
                <a:gd name="connsiteX9" fmla="*/ 602413 w 618745"/>
                <a:gd name="connsiteY9" fmla="*/ 864109 h 864582"/>
                <a:gd name="connsiteX10" fmla="*/ 209190 w 618745"/>
                <a:gd name="connsiteY10" fmla="*/ 864582 h 864582"/>
                <a:gd name="connsiteX0" fmla="*/ 209190 w 618745"/>
                <a:gd name="connsiteY0" fmla="*/ 864582 h 864582"/>
                <a:gd name="connsiteX1" fmla="*/ 12162 w 618745"/>
                <a:gd name="connsiteY1" fmla="*/ 60706 h 864582"/>
                <a:gd name="connsiteX2" fmla="*/ 124621 w 618745"/>
                <a:gd name="connsiteY2" fmla="*/ 184994 h 864582"/>
                <a:gd name="connsiteX3" fmla="*/ 188048 w 618745"/>
                <a:gd name="connsiteY3" fmla="*/ 5286 h 864582"/>
                <a:gd name="connsiteX4" fmla="*/ 288473 w 618745"/>
                <a:gd name="connsiteY4" fmla="*/ 184994 h 864582"/>
                <a:gd name="connsiteX5" fmla="*/ 330758 w 618745"/>
                <a:gd name="connsiteY5" fmla="*/ 0 h 864582"/>
                <a:gd name="connsiteX6" fmla="*/ 430711 w 618745"/>
                <a:gd name="connsiteY6" fmla="*/ 121410 h 864582"/>
                <a:gd name="connsiteX7" fmla="*/ 510466 w 618745"/>
                <a:gd name="connsiteY7" fmla="*/ 36999 h 864582"/>
                <a:gd name="connsiteX8" fmla="*/ 618742 w 618745"/>
                <a:gd name="connsiteY8" fmla="*/ 578595 h 864582"/>
                <a:gd name="connsiteX9" fmla="*/ 602413 w 618745"/>
                <a:gd name="connsiteY9" fmla="*/ 864109 h 864582"/>
                <a:gd name="connsiteX10" fmla="*/ 209190 w 618745"/>
                <a:gd name="connsiteY10" fmla="*/ 864582 h 864582"/>
                <a:gd name="connsiteX0" fmla="*/ 209190 w 618782"/>
                <a:gd name="connsiteY0" fmla="*/ 864582 h 864582"/>
                <a:gd name="connsiteX1" fmla="*/ 12162 w 618782"/>
                <a:gd name="connsiteY1" fmla="*/ 60706 h 864582"/>
                <a:gd name="connsiteX2" fmla="*/ 124621 w 618782"/>
                <a:gd name="connsiteY2" fmla="*/ 184994 h 864582"/>
                <a:gd name="connsiteX3" fmla="*/ 188048 w 618782"/>
                <a:gd name="connsiteY3" fmla="*/ 5286 h 864582"/>
                <a:gd name="connsiteX4" fmla="*/ 288473 w 618782"/>
                <a:gd name="connsiteY4" fmla="*/ 184994 h 864582"/>
                <a:gd name="connsiteX5" fmla="*/ 330758 w 618782"/>
                <a:gd name="connsiteY5" fmla="*/ 0 h 864582"/>
                <a:gd name="connsiteX6" fmla="*/ 430711 w 618782"/>
                <a:gd name="connsiteY6" fmla="*/ 121410 h 864582"/>
                <a:gd name="connsiteX7" fmla="*/ 510466 w 618782"/>
                <a:gd name="connsiteY7" fmla="*/ 36999 h 864582"/>
                <a:gd name="connsiteX8" fmla="*/ 618742 w 618782"/>
                <a:gd name="connsiteY8" fmla="*/ 578595 h 864582"/>
                <a:gd name="connsiteX9" fmla="*/ 602413 w 618782"/>
                <a:gd name="connsiteY9" fmla="*/ 864109 h 864582"/>
                <a:gd name="connsiteX10" fmla="*/ 209190 w 618782"/>
                <a:gd name="connsiteY10" fmla="*/ 864582 h 864582"/>
                <a:gd name="connsiteX0" fmla="*/ 209190 w 618782"/>
                <a:gd name="connsiteY0" fmla="*/ 864664 h 864664"/>
                <a:gd name="connsiteX1" fmla="*/ 12162 w 618782"/>
                <a:gd name="connsiteY1" fmla="*/ 60788 h 864664"/>
                <a:gd name="connsiteX2" fmla="*/ 124621 w 618782"/>
                <a:gd name="connsiteY2" fmla="*/ 185076 h 864664"/>
                <a:gd name="connsiteX3" fmla="*/ 188048 w 618782"/>
                <a:gd name="connsiteY3" fmla="*/ 5368 h 864664"/>
                <a:gd name="connsiteX4" fmla="*/ 288473 w 618782"/>
                <a:gd name="connsiteY4" fmla="*/ 185076 h 864664"/>
                <a:gd name="connsiteX5" fmla="*/ 330758 w 618782"/>
                <a:gd name="connsiteY5" fmla="*/ 82 h 864664"/>
                <a:gd name="connsiteX6" fmla="*/ 430711 w 618782"/>
                <a:gd name="connsiteY6" fmla="*/ 121492 h 864664"/>
                <a:gd name="connsiteX7" fmla="*/ 510466 w 618782"/>
                <a:gd name="connsiteY7" fmla="*/ 37081 h 864664"/>
                <a:gd name="connsiteX8" fmla="*/ 618742 w 618782"/>
                <a:gd name="connsiteY8" fmla="*/ 578677 h 864664"/>
                <a:gd name="connsiteX9" fmla="*/ 602413 w 618782"/>
                <a:gd name="connsiteY9" fmla="*/ 864191 h 864664"/>
                <a:gd name="connsiteX10" fmla="*/ 209190 w 618782"/>
                <a:gd name="connsiteY10" fmla="*/ 864664 h 864664"/>
                <a:gd name="connsiteX0" fmla="*/ 209190 w 618782"/>
                <a:gd name="connsiteY0" fmla="*/ 864664 h 864664"/>
                <a:gd name="connsiteX1" fmla="*/ 12162 w 618782"/>
                <a:gd name="connsiteY1" fmla="*/ 60788 h 864664"/>
                <a:gd name="connsiteX2" fmla="*/ 124621 w 618782"/>
                <a:gd name="connsiteY2" fmla="*/ 185076 h 864664"/>
                <a:gd name="connsiteX3" fmla="*/ 188048 w 618782"/>
                <a:gd name="connsiteY3" fmla="*/ 5368 h 864664"/>
                <a:gd name="connsiteX4" fmla="*/ 288473 w 618782"/>
                <a:gd name="connsiteY4" fmla="*/ 185076 h 864664"/>
                <a:gd name="connsiteX5" fmla="*/ 330758 w 618782"/>
                <a:gd name="connsiteY5" fmla="*/ 82 h 864664"/>
                <a:gd name="connsiteX6" fmla="*/ 430711 w 618782"/>
                <a:gd name="connsiteY6" fmla="*/ 121492 h 864664"/>
                <a:gd name="connsiteX7" fmla="*/ 510466 w 618782"/>
                <a:gd name="connsiteY7" fmla="*/ 37081 h 864664"/>
                <a:gd name="connsiteX8" fmla="*/ 618742 w 618782"/>
                <a:gd name="connsiteY8" fmla="*/ 578677 h 864664"/>
                <a:gd name="connsiteX9" fmla="*/ 602413 w 618782"/>
                <a:gd name="connsiteY9" fmla="*/ 864191 h 864664"/>
                <a:gd name="connsiteX10" fmla="*/ 209190 w 618782"/>
                <a:gd name="connsiteY10" fmla="*/ 864664 h 864664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88473 w 618782"/>
                <a:gd name="connsiteY4" fmla="*/ 185078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88473 w 618782"/>
                <a:gd name="connsiteY4" fmla="*/ 185078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85752 w 618782"/>
                <a:gd name="connsiteY4" fmla="*/ 149700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85752 w 618782"/>
                <a:gd name="connsiteY4" fmla="*/ 149700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74866 w 618782"/>
                <a:gd name="connsiteY4" fmla="*/ 144257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74866 w 618782"/>
                <a:gd name="connsiteY4" fmla="*/ 144257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74866 w 618782"/>
                <a:gd name="connsiteY4" fmla="*/ 144257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74866 w 618782"/>
                <a:gd name="connsiteY4" fmla="*/ 144257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74866 w 618782"/>
                <a:gd name="connsiteY4" fmla="*/ 144257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74866 w 618782"/>
                <a:gd name="connsiteY4" fmla="*/ 144257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74866 w 618782"/>
                <a:gd name="connsiteY4" fmla="*/ 144257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09190 w 618782"/>
                <a:gd name="connsiteY0" fmla="*/ 864666 h 864666"/>
                <a:gd name="connsiteX1" fmla="*/ 12162 w 618782"/>
                <a:gd name="connsiteY1" fmla="*/ 60790 h 864666"/>
                <a:gd name="connsiteX2" fmla="*/ 124621 w 618782"/>
                <a:gd name="connsiteY2" fmla="*/ 185078 h 864666"/>
                <a:gd name="connsiteX3" fmla="*/ 188048 w 618782"/>
                <a:gd name="connsiteY3" fmla="*/ 5370 h 864666"/>
                <a:gd name="connsiteX4" fmla="*/ 274866 w 618782"/>
                <a:gd name="connsiteY4" fmla="*/ 144257 h 864666"/>
                <a:gd name="connsiteX5" fmla="*/ 330758 w 618782"/>
                <a:gd name="connsiteY5" fmla="*/ 84 h 864666"/>
                <a:gd name="connsiteX6" fmla="*/ 430711 w 618782"/>
                <a:gd name="connsiteY6" fmla="*/ 121494 h 864666"/>
                <a:gd name="connsiteX7" fmla="*/ 510466 w 618782"/>
                <a:gd name="connsiteY7" fmla="*/ 37083 h 864666"/>
                <a:gd name="connsiteX8" fmla="*/ 618742 w 618782"/>
                <a:gd name="connsiteY8" fmla="*/ 578679 h 864666"/>
                <a:gd name="connsiteX9" fmla="*/ 602413 w 618782"/>
                <a:gd name="connsiteY9" fmla="*/ 864193 h 864666"/>
                <a:gd name="connsiteX10" fmla="*/ 209190 w 618782"/>
                <a:gd name="connsiteY10" fmla="*/ 864666 h 864666"/>
                <a:gd name="connsiteX0" fmla="*/ 212601 w 622193"/>
                <a:gd name="connsiteY0" fmla="*/ 864666 h 864666"/>
                <a:gd name="connsiteX1" fmla="*/ 15573 w 622193"/>
                <a:gd name="connsiteY1" fmla="*/ 60790 h 864666"/>
                <a:gd name="connsiteX2" fmla="*/ 128032 w 622193"/>
                <a:gd name="connsiteY2" fmla="*/ 185078 h 864666"/>
                <a:gd name="connsiteX3" fmla="*/ 191459 w 622193"/>
                <a:gd name="connsiteY3" fmla="*/ 5370 h 864666"/>
                <a:gd name="connsiteX4" fmla="*/ 278277 w 622193"/>
                <a:gd name="connsiteY4" fmla="*/ 144257 h 864666"/>
                <a:gd name="connsiteX5" fmla="*/ 334169 w 622193"/>
                <a:gd name="connsiteY5" fmla="*/ 84 h 864666"/>
                <a:gd name="connsiteX6" fmla="*/ 434122 w 622193"/>
                <a:gd name="connsiteY6" fmla="*/ 121494 h 864666"/>
                <a:gd name="connsiteX7" fmla="*/ 513877 w 622193"/>
                <a:gd name="connsiteY7" fmla="*/ 37083 h 864666"/>
                <a:gd name="connsiteX8" fmla="*/ 622153 w 622193"/>
                <a:gd name="connsiteY8" fmla="*/ 578679 h 864666"/>
                <a:gd name="connsiteX9" fmla="*/ 605824 w 622193"/>
                <a:gd name="connsiteY9" fmla="*/ 864193 h 864666"/>
                <a:gd name="connsiteX10" fmla="*/ 212601 w 622193"/>
                <a:gd name="connsiteY10" fmla="*/ 864666 h 864666"/>
                <a:gd name="connsiteX0" fmla="*/ 198912 w 608504"/>
                <a:gd name="connsiteY0" fmla="*/ 864666 h 864666"/>
                <a:gd name="connsiteX1" fmla="*/ 28798 w 608504"/>
                <a:gd name="connsiteY1" fmla="*/ 510643 h 864666"/>
                <a:gd name="connsiteX2" fmla="*/ 1884 w 608504"/>
                <a:gd name="connsiteY2" fmla="*/ 60790 h 864666"/>
                <a:gd name="connsiteX3" fmla="*/ 114343 w 608504"/>
                <a:gd name="connsiteY3" fmla="*/ 185078 h 864666"/>
                <a:gd name="connsiteX4" fmla="*/ 177770 w 608504"/>
                <a:gd name="connsiteY4" fmla="*/ 5370 h 864666"/>
                <a:gd name="connsiteX5" fmla="*/ 264588 w 608504"/>
                <a:gd name="connsiteY5" fmla="*/ 144257 h 864666"/>
                <a:gd name="connsiteX6" fmla="*/ 320480 w 608504"/>
                <a:gd name="connsiteY6" fmla="*/ 84 h 864666"/>
                <a:gd name="connsiteX7" fmla="*/ 420433 w 608504"/>
                <a:gd name="connsiteY7" fmla="*/ 121494 h 864666"/>
                <a:gd name="connsiteX8" fmla="*/ 500188 w 608504"/>
                <a:gd name="connsiteY8" fmla="*/ 37083 h 864666"/>
                <a:gd name="connsiteX9" fmla="*/ 608464 w 608504"/>
                <a:gd name="connsiteY9" fmla="*/ 578679 h 864666"/>
                <a:gd name="connsiteX10" fmla="*/ 592135 w 608504"/>
                <a:gd name="connsiteY10" fmla="*/ 864193 h 864666"/>
                <a:gd name="connsiteX11" fmla="*/ 198912 w 608504"/>
                <a:gd name="connsiteY11" fmla="*/ 864666 h 864666"/>
                <a:gd name="connsiteX0" fmla="*/ 201622 w 611214"/>
                <a:gd name="connsiteY0" fmla="*/ 864666 h 864666"/>
                <a:gd name="connsiteX1" fmla="*/ 31508 w 611214"/>
                <a:gd name="connsiteY1" fmla="*/ 510643 h 864666"/>
                <a:gd name="connsiteX2" fmla="*/ 4594 w 611214"/>
                <a:gd name="connsiteY2" fmla="*/ 60790 h 864666"/>
                <a:gd name="connsiteX3" fmla="*/ 117053 w 611214"/>
                <a:gd name="connsiteY3" fmla="*/ 185078 h 864666"/>
                <a:gd name="connsiteX4" fmla="*/ 180480 w 611214"/>
                <a:gd name="connsiteY4" fmla="*/ 5370 h 864666"/>
                <a:gd name="connsiteX5" fmla="*/ 267298 w 611214"/>
                <a:gd name="connsiteY5" fmla="*/ 144257 h 864666"/>
                <a:gd name="connsiteX6" fmla="*/ 323190 w 611214"/>
                <a:gd name="connsiteY6" fmla="*/ 84 h 864666"/>
                <a:gd name="connsiteX7" fmla="*/ 423143 w 611214"/>
                <a:gd name="connsiteY7" fmla="*/ 121494 h 864666"/>
                <a:gd name="connsiteX8" fmla="*/ 502898 w 611214"/>
                <a:gd name="connsiteY8" fmla="*/ 37083 h 864666"/>
                <a:gd name="connsiteX9" fmla="*/ 611174 w 611214"/>
                <a:gd name="connsiteY9" fmla="*/ 578679 h 864666"/>
                <a:gd name="connsiteX10" fmla="*/ 594845 w 611214"/>
                <a:gd name="connsiteY10" fmla="*/ 864193 h 864666"/>
                <a:gd name="connsiteX11" fmla="*/ 201622 w 611214"/>
                <a:gd name="connsiteY11" fmla="*/ 864666 h 864666"/>
                <a:gd name="connsiteX0" fmla="*/ 231567 w 641159"/>
                <a:gd name="connsiteY0" fmla="*/ 864666 h 864666"/>
                <a:gd name="connsiteX1" fmla="*/ 61453 w 641159"/>
                <a:gd name="connsiteY1" fmla="*/ 510643 h 864666"/>
                <a:gd name="connsiteX2" fmla="*/ 34539 w 641159"/>
                <a:gd name="connsiteY2" fmla="*/ 60790 h 864666"/>
                <a:gd name="connsiteX3" fmla="*/ 146998 w 641159"/>
                <a:gd name="connsiteY3" fmla="*/ 185078 h 864666"/>
                <a:gd name="connsiteX4" fmla="*/ 210425 w 641159"/>
                <a:gd name="connsiteY4" fmla="*/ 5370 h 864666"/>
                <a:gd name="connsiteX5" fmla="*/ 297243 w 641159"/>
                <a:gd name="connsiteY5" fmla="*/ 144257 h 864666"/>
                <a:gd name="connsiteX6" fmla="*/ 353135 w 641159"/>
                <a:gd name="connsiteY6" fmla="*/ 84 h 864666"/>
                <a:gd name="connsiteX7" fmla="*/ 453088 w 641159"/>
                <a:gd name="connsiteY7" fmla="*/ 121494 h 864666"/>
                <a:gd name="connsiteX8" fmla="*/ 532843 w 641159"/>
                <a:gd name="connsiteY8" fmla="*/ 37083 h 864666"/>
                <a:gd name="connsiteX9" fmla="*/ 641119 w 641159"/>
                <a:gd name="connsiteY9" fmla="*/ 578679 h 864666"/>
                <a:gd name="connsiteX10" fmla="*/ 624790 w 641159"/>
                <a:gd name="connsiteY10" fmla="*/ 864193 h 864666"/>
                <a:gd name="connsiteX11" fmla="*/ 231567 w 641159"/>
                <a:gd name="connsiteY11" fmla="*/ 864666 h 864666"/>
                <a:gd name="connsiteX0" fmla="*/ 231567 w 641159"/>
                <a:gd name="connsiteY0" fmla="*/ 864666 h 864666"/>
                <a:gd name="connsiteX1" fmla="*/ 61453 w 641159"/>
                <a:gd name="connsiteY1" fmla="*/ 510643 h 864666"/>
                <a:gd name="connsiteX2" fmla="*/ 34539 w 641159"/>
                <a:gd name="connsiteY2" fmla="*/ 60790 h 864666"/>
                <a:gd name="connsiteX3" fmla="*/ 144276 w 641159"/>
                <a:gd name="connsiteY3" fmla="*/ 138814 h 864666"/>
                <a:gd name="connsiteX4" fmla="*/ 210425 w 641159"/>
                <a:gd name="connsiteY4" fmla="*/ 5370 h 864666"/>
                <a:gd name="connsiteX5" fmla="*/ 297243 w 641159"/>
                <a:gd name="connsiteY5" fmla="*/ 144257 h 864666"/>
                <a:gd name="connsiteX6" fmla="*/ 353135 w 641159"/>
                <a:gd name="connsiteY6" fmla="*/ 84 h 864666"/>
                <a:gd name="connsiteX7" fmla="*/ 453088 w 641159"/>
                <a:gd name="connsiteY7" fmla="*/ 121494 h 864666"/>
                <a:gd name="connsiteX8" fmla="*/ 532843 w 641159"/>
                <a:gd name="connsiteY8" fmla="*/ 37083 h 864666"/>
                <a:gd name="connsiteX9" fmla="*/ 641119 w 641159"/>
                <a:gd name="connsiteY9" fmla="*/ 578679 h 864666"/>
                <a:gd name="connsiteX10" fmla="*/ 624790 w 641159"/>
                <a:gd name="connsiteY10" fmla="*/ 864193 h 864666"/>
                <a:gd name="connsiteX11" fmla="*/ 231567 w 641159"/>
                <a:gd name="connsiteY11" fmla="*/ 864666 h 864666"/>
                <a:gd name="connsiteX0" fmla="*/ 231567 w 641159"/>
                <a:gd name="connsiteY0" fmla="*/ 864666 h 864666"/>
                <a:gd name="connsiteX1" fmla="*/ 61453 w 641159"/>
                <a:gd name="connsiteY1" fmla="*/ 510643 h 864666"/>
                <a:gd name="connsiteX2" fmla="*/ 34539 w 641159"/>
                <a:gd name="connsiteY2" fmla="*/ 60790 h 864666"/>
                <a:gd name="connsiteX3" fmla="*/ 155162 w 641159"/>
                <a:gd name="connsiteY3" fmla="*/ 130650 h 864666"/>
                <a:gd name="connsiteX4" fmla="*/ 210425 w 641159"/>
                <a:gd name="connsiteY4" fmla="*/ 5370 h 864666"/>
                <a:gd name="connsiteX5" fmla="*/ 297243 w 641159"/>
                <a:gd name="connsiteY5" fmla="*/ 144257 h 864666"/>
                <a:gd name="connsiteX6" fmla="*/ 353135 w 641159"/>
                <a:gd name="connsiteY6" fmla="*/ 84 h 864666"/>
                <a:gd name="connsiteX7" fmla="*/ 453088 w 641159"/>
                <a:gd name="connsiteY7" fmla="*/ 121494 h 864666"/>
                <a:gd name="connsiteX8" fmla="*/ 532843 w 641159"/>
                <a:gd name="connsiteY8" fmla="*/ 37083 h 864666"/>
                <a:gd name="connsiteX9" fmla="*/ 641119 w 641159"/>
                <a:gd name="connsiteY9" fmla="*/ 578679 h 864666"/>
                <a:gd name="connsiteX10" fmla="*/ 624790 w 641159"/>
                <a:gd name="connsiteY10" fmla="*/ 864193 h 864666"/>
                <a:gd name="connsiteX11" fmla="*/ 231567 w 641159"/>
                <a:gd name="connsiteY11" fmla="*/ 864666 h 864666"/>
                <a:gd name="connsiteX0" fmla="*/ 231567 w 641159"/>
                <a:gd name="connsiteY0" fmla="*/ 864666 h 864666"/>
                <a:gd name="connsiteX1" fmla="*/ 61453 w 641159"/>
                <a:gd name="connsiteY1" fmla="*/ 510643 h 864666"/>
                <a:gd name="connsiteX2" fmla="*/ 34539 w 641159"/>
                <a:gd name="connsiteY2" fmla="*/ 60790 h 864666"/>
                <a:gd name="connsiteX3" fmla="*/ 155162 w 641159"/>
                <a:gd name="connsiteY3" fmla="*/ 130650 h 864666"/>
                <a:gd name="connsiteX4" fmla="*/ 210425 w 641159"/>
                <a:gd name="connsiteY4" fmla="*/ 5370 h 864666"/>
                <a:gd name="connsiteX5" fmla="*/ 297243 w 641159"/>
                <a:gd name="connsiteY5" fmla="*/ 144257 h 864666"/>
                <a:gd name="connsiteX6" fmla="*/ 353135 w 641159"/>
                <a:gd name="connsiteY6" fmla="*/ 84 h 864666"/>
                <a:gd name="connsiteX7" fmla="*/ 453088 w 641159"/>
                <a:gd name="connsiteY7" fmla="*/ 121494 h 864666"/>
                <a:gd name="connsiteX8" fmla="*/ 532843 w 641159"/>
                <a:gd name="connsiteY8" fmla="*/ 37083 h 864666"/>
                <a:gd name="connsiteX9" fmla="*/ 641119 w 641159"/>
                <a:gd name="connsiteY9" fmla="*/ 578679 h 864666"/>
                <a:gd name="connsiteX10" fmla="*/ 624790 w 641159"/>
                <a:gd name="connsiteY10" fmla="*/ 864193 h 864666"/>
                <a:gd name="connsiteX11" fmla="*/ 231567 w 641159"/>
                <a:gd name="connsiteY11" fmla="*/ 864666 h 864666"/>
                <a:gd name="connsiteX0" fmla="*/ 231567 w 641159"/>
                <a:gd name="connsiteY0" fmla="*/ 864666 h 864666"/>
                <a:gd name="connsiteX1" fmla="*/ 61453 w 641159"/>
                <a:gd name="connsiteY1" fmla="*/ 510643 h 864666"/>
                <a:gd name="connsiteX2" fmla="*/ 34539 w 641159"/>
                <a:gd name="connsiteY2" fmla="*/ 60790 h 864666"/>
                <a:gd name="connsiteX3" fmla="*/ 155162 w 641159"/>
                <a:gd name="connsiteY3" fmla="*/ 130650 h 864666"/>
                <a:gd name="connsiteX4" fmla="*/ 210425 w 641159"/>
                <a:gd name="connsiteY4" fmla="*/ 5370 h 864666"/>
                <a:gd name="connsiteX5" fmla="*/ 297243 w 641159"/>
                <a:gd name="connsiteY5" fmla="*/ 117043 h 864666"/>
                <a:gd name="connsiteX6" fmla="*/ 353135 w 641159"/>
                <a:gd name="connsiteY6" fmla="*/ 84 h 864666"/>
                <a:gd name="connsiteX7" fmla="*/ 453088 w 641159"/>
                <a:gd name="connsiteY7" fmla="*/ 121494 h 864666"/>
                <a:gd name="connsiteX8" fmla="*/ 532843 w 641159"/>
                <a:gd name="connsiteY8" fmla="*/ 37083 h 864666"/>
                <a:gd name="connsiteX9" fmla="*/ 641119 w 641159"/>
                <a:gd name="connsiteY9" fmla="*/ 578679 h 864666"/>
                <a:gd name="connsiteX10" fmla="*/ 624790 w 641159"/>
                <a:gd name="connsiteY10" fmla="*/ 864193 h 864666"/>
                <a:gd name="connsiteX11" fmla="*/ 231567 w 641159"/>
                <a:gd name="connsiteY11" fmla="*/ 864666 h 864666"/>
                <a:gd name="connsiteX0" fmla="*/ 231567 w 641159"/>
                <a:gd name="connsiteY0" fmla="*/ 864666 h 864666"/>
                <a:gd name="connsiteX1" fmla="*/ 61453 w 641159"/>
                <a:gd name="connsiteY1" fmla="*/ 510643 h 864666"/>
                <a:gd name="connsiteX2" fmla="*/ 34539 w 641159"/>
                <a:gd name="connsiteY2" fmla="*/ 60790 h 864666"/>
                <a:gd name="connsiteX3" fmla="*/ 155162 w 641159"/>
                <a:gd name="connsiteY3" fmla="*/ 130650 h 864666"/>
                <a:gd name="connsiteX4" fmla="*/ 210425 w 641159"/>
                <a:gd name="connsiteY4" fmla="*/ 5370 h 864666"/>
                <a:gd name="connsiteX5" fmla="*/ 276446 w 641159"/>
                <a:gd name="connsiteY5" fmla="*/ 64329 h 864666"/>
                <a:gd name="connsiteX6" fmla="*/ 297243 w 641159"/>
                <a:gd name="connsiteY6" fmla="*/ 117043 h 864666"/>
                <a:gd name="connsiteX7" fmla="*/ 353135 w 641159"/>
                <a:gd name="connsiteY7" fmla="*/ 84 h 864666"/>
                <a:gd name="connsiteX8" fmla="*/ 453088 w 641159"/>
                <a:gd name="connsiteY8" fmla="*/ 121494 h 864666"/>
                <a:gd name="connsiteX9" fmla="*/ 532843 w 641159"/>
                <a:gd name="connsiteY9" fmla="*/ 37083 h 864666"/>
                <a:gd name="connsiteX10" fmla="*/ 641119 w 641159"/>
                <a:gd name="connsiteY10" fmla="*/ 578679 h 864666"/>
                <a:gd name="connsiteX11" fmla="*/ 624790 w 641159"/>
                <a:gd name="connsiteY11" fmla="*/ 864193 h 864666"/>
                <a:gd name="connsiteX12" fmla="*/ 231567 w 641159"/>
                <a:gd name="connsiteY12" fmla="*/ 864666 h 864666"/>
                <a:gd name="connsiteX0" fmla="*/ 231567 w 641159"/>
                <a:gd name="connsiteY0" fmla="*/ 864666 h 864666"/>
                <a:gd name="connsiteX1" fmla="*/ 61453 w 641159"/>
                <a:gd name="connsiteY1" fmla="*/ 510643 h 864666"/>
                <a:gd name="connsiteX2" fmla="*/ 34539 w 641159"/>
                <a:gd name="connsiteY2" fmla="*/ 60790 h 864666"/>
                <a:gd name="connsiteX3" fmla="*/ 155162 w 641159"/>
                <a:gd name="connsiteY3" fmla="*/ 130650 h 864666"/>
                <a:gd name="connsiteX4" fmla="*/ 210425 w 641159"/>
                <a:gd name="connsiteY4" fmla="*/ 5370 h 864666"/>
                <a:gd name="connsiteX5" fmla="*/ 276446 w 641159"/>
                <a:gd name="connsiteY5" fmla="*/ 64329 h 864666"/>
                <a:gd name="connsiteX6" fmla="*/ 297243 w 641159"/>
                <a:gd name="connsiteY6" fmla="*/ 117043 h 864666"/>
                <a:gd name="connsiteX7" fmla="*/ 353135 w 641159"/>
                <a:gd name="connsiteY7" fmla="*/ 84 h 864666"/>
                <a:gd name="connsiteX8" fmla="*/ 453088 w 641159"/>
                <a:gd name="connsiteY8" fmla="*/ 121494 h 864666"/>
                <a:gd name="connsiteX9" fmla="*/ 532843 w 641159"/>
                <a:gd name="connsiteY9" fmla="*/ 37083 h 864666"/>
                <a:gd name="connsiteX10" fmla="*/ 641119 w 641159"/>
                <a:gd name="connsiteY10" fmla="*/ 578679 h 864666"/>
                <a:gd name="connsiteX11" fmla="*/ 624790 w 641159"/>
                <a:gd name="connsiteY11" fmla="*/ 864193 h 864666"/>
                <a:gd name="connsiteX12" fmla="*/ 231567 w 641159"/>
                <a:gd name="connsiteY12" fmla="*/ 864666 h 864666"/>
                <a:gd name="connsiteX0" fmla="*/ 231567 w 641159"/>
                <a:gd name="connsiteY0" fmla="*/ 864666 h 864666"/>
                <a:gd name="connsiteX1" fmla="*/ 61453 w 641159"/>
                <a:gd name="connsiteY1" fmla="*/ 510643 h 864666"/>
                <a:gd name="connsiteX2" fmla="*/ 34539 w 641159"/>
                <a:gd name="connsiteY2" fmla="*/ 60790 h 864666"/>
                <a:gd name="connsiteX3" fmla="*/ 155162 w 641159"/>
                <a:gd name="connsiteY3" fmla="*/ 130650 h 864666"/>
                <a:gd name="connsiteX4" fmla="*/ 210425 w 641159"/>
                <a:gd name="connsiteY4" fmla="*/ 5370 h 864666"/>
                <a:gd name="connsiteX5" fmla="*/ 276446 w 641159"/>
                <a:gd name="connsiteY5" fmla="*/ 64329 h 864666"/>
                <a:gd name="connsiteX6" fmla="*/ 297243 w 641159"/>
                <a:gd name="connsiteY6" fmla="*/ 117043 h 864666"/>
                <a:gd name="connsiteX7" fmla="*/ 353135 w 641159"/>
                <a:gd name="connsiteY7" fmla="*/ 84 h 864666"/>
                <a:gd name="connsiteX8" fmla="*/ 453088 w 641159"/>
                <a:gd name="connsiteY8" fmla="*/ 121494 h 864666"/>
                <a:gd name="connsiteX9" fmla="*/ 532843 w 641159"/>
                <a:gd name="connsiteY9" fmla="*/ 37083 h 864666"/>
                <a:gd name="connsiteX10" fmla="*/ 641119 w 641159"/>
                <a:gd name="connsiteY10" fmla="*/ 578679 h 864666"/>
                <a:gd name="connsiteX11" fmla="*/ 624790 w 641159"/>
                <a:gd name="connsiteY11" fmla="*/ 864193 h 864666"/>
                <a:gd name="connsiteX12" fmla="*/ 231567 w 641159"/>
                <a:gd name="connsiteY12" fmla="*/ 864666 h 864666"/>
                <a:gd name="connsiteX0" fmla="*/ 231567 w 641159"/>
                <a:gd name="connsiteY0" fmla="*/ 864666 h 864666"/>
                <a:gd name="connsiteX1" fmla="*/ 61453 w 641159"/>
                <a:gd name="connsiteY1" fmla="*/ 510643 h 864666"/>
                <a:gd name="connsiteX2" fmla="*/ 34539 w 641159"/>
                <a:gd name="connsiteY2" fmla="*/ 60790 h 864666"/>
                <a:gd name="connsiteX3" fmla="*/ 155162 w 641159"/>
                <a:gd name="connsiteY3" fmla="*/ 130650 h 864666"/>
                <a:gd name="connsiteX4" fmla="*/ 210425 w 641159"/>
                <a:gd name="connsiteY4" fmla="*/ 5370 h 864666"/>
                <a:gd name="connsiteX5" fmla="*/ 297243 w 641159"/>
                <a:gd name="connsiteY5" fmla="*/ 117043 h 864666"/>
                <a:gd name="connsiteX6" fmla="*/ 353135 w 641159"/>
                <a:gd name="connsiteY6" fmla="*/ 84 h 864666"/>
                <a:gd name="connsiteX7" fmla="*/ 453088 w 641159"/>
                <a:gd name="connsiteY7" fmla="*/ 121494 h 864666"/>
                <a:gd name="connsiteX8" fmla="*/ 532843 w 641159"/>
                <a:gd name="connsiteY8" fmla="*/ 37083 h 864666"/>
                <a:gd name="connsiteX9" fmla="*/ 641119 w 641159"/>
                <a:gd name="connsiteY9" fmla="*/ 578679 h 864666"/>
                <a:gd name="connsiteX10" fmla="*/ 624790 w 641159"/>
                <a:gd name="connsiteY10" fmla="*/ 864193 h 864666"/>
                <a:gd name="connsiteX11" fmla="*/ 231567 w 641159"/>
                <a:gd name="connsiteY11" fmla="*/ 864666 h 864666"/>
                <a:gd name="connsiteX0" fmla="*/ 231567 w 641159"/>
                <a:gd name="connsiteY0" fmla="*/ 864666 h 864666"/>
                <a:gd name="connsiteX1" fmla="*/ 61453 w 641159"/>
                <a:gd name="connsiteY1" fmla="*/ 510643 h 864666"/>
                <a:gd name="connsiteX2" fmla="*/ 34539 w 641159"/>
                <a:gd name="connsiteY2" fmla="*/ 60790 h 864666"/>
                <a:gd name="connsiteX3" fmla="*/ 155162 w 641159"/>
                <a:gd name="connsiteY3" fmla="*/ 130650 h 864666"/>
                <a:gd name="connsiteX4" fmla="*/ 210425 w 641159"/>
                <a:gd name="connsiteY4" fmla="*/ 5370 h 864666"/>
                <a:gd name="connsiteX5" fmla="*/ 297243 w 641159"/>
                <a:gd name="connsiteY5" fmla="*/ 117043 h 864666"/>
                <a:gd name="connsiteX6" fmla="*/ 353135 w 641159"/>
                <a:gd name="connsiteY6" fmla="*/ 84 h 864666"/>
                <a:gd name="connsiteX7" fmla="*/ 453088 w 641159"/>
                <a:gd name="connsiteY7" fmla="*/ 121494 h 864666"/>
                <a:gd name="connsiteX8" fmla="*/ 532843 w 641159"/>
                <a:gd name="connsiteY8" fmla="*/ 37083 h 864666"/>
                <a:gd name="connsiteX9" fmla="*/ 641119 w 641159"/>
                <a:gd name="connsiteY9" fmla="*/ 578679 h 864666"/>
                <a:gd name="connsiteX10" fmla="*/ 624790 w 641159"/>
                <a:gd name="connsiteY10" fmla="*/ 864193 h 864666"/>
                <a:gd name="connsiteX11" fmla="*/ 231567 w 641159"/>
                <a:gd name="connsiteY11" fmla="*/ 864666 h 864666"/>
                <a:gd name="connsiteX0" fmla="*/ 231567 w 641159"/>
                <a:gd name="connsiteY0" fmla="*/ 864666 h 864666"/>
                <a:gd name="connsiteX1" fmla="*/ 99553 w 641159"/>
                <a:gd name="connsiteY1" fmla="*/ 807279 h 864666"/>
                <a:gd name="connsiteX2" fmla="*/ 61453 w 641159"/>
                <a:gd name="connsiteY2" fmla="*/ 510643 h 864666"/>
                <a:gd name="connsiteX3" fmla="*/ 34539 w 641159"/>
                <a:gd name="connsiteY3" fmla="*/ 60790 h 864666"/>
                <a:gd name="connsiteX4" fmla="*/ 155162 w 641159"/>
                <a:gd name="connsiteY4" fmla="*/ 130650 h 864666"/>
                <a:gd name="connsiteX5" fmla="*/ 210425 w 641159"/>
                <a:gd name="connsiteY5" fmla="*/ 5370 h 864666"/>
                <a:gd name="connsiteX6" fmla="*/ 297243 w 641159"/>
                <a:gd name="connsiteY6" fmla="*/ 117043 h 864666"/>
                <a:gd name="connsiteX7" fmla="*/ 353135 w 641159"/>
                <a:gd name="connsiteY7" fmla="*/ 84 h 864666"/>
                <a:gd name="connsiteX8" fmla="*/ 453088 w 641159"/>
                <a:gd name="connsiteY8" fmla="*/ 121494 h 864666"/>
                <a:gd name="connsiteX9" fmla="*/ 532843 w 641159"/>
                <a:gd name="connsiteY9" fmla="*/ 37083 h 864666"/>
                <a:gd name="connsiteX10" fmla="*/ 641119 w 641159"/>
                <a:gd name="connsiteY10" fmla="*/ 578679 h 864666"/>
                <a:gd name="connsiteX11" fmla="*/ 624790 w 641159"/>
                <a:gd name="connsiteY11" fmla="*/ 864193 h 864666"/>
                <a:gd name="connsiteX12" fmla="*/ 231567 w 641159"/>
                <a:gd name="connsiteY12" fmla="*/ 864666 h 864666"/>
                <a:gd name="connsiteX0" fmla="*/ 231567 w 641159"/>
                <a:gd name="connsiteY0" fmla="*/ 864666 h 864666"/>
                <a:gd name="connsiteX1" fmla="*/ 99553 w 641159"/>
                <a:gd name="connsiteY1" fmla="*/ 807279 h 864666"/>
                <a:gd name="connsiteX2" fmla="*/ 61453 w 641159"/>
                <a:gd name="connsiteY2" fmla="*/ 510643 h 864666"/>
                <a:gd name="connsiteX3" fmla="*/ 34539 w 641159"/>
                <a:gd name="connsiteY3" fmla="*/ 60790 h 864666"/>
                <a:gd name="connsiteX4" fmla="*/ 155162 w 641159"/>
                <a:gd name="connsiteY4" fmla="*/ 130650 h 864666"/>
                <a:gd name="connsiteX5" fmla="*/ 210425 w 641159"/>
                <a:gd name="connsiteY5" fmla="*/ 5370 h 864666"/>
                <a:gd name="connsiteX6" fmla="*/ 297243 w 641159"/>
                <a:gd name="connsiteY6" fmla="*/ 117043 h 864666"/>
                <a:gd name="connsiteX7" fmla="*/ 353135 w 641159"/>
                <a:gd name="connsiteY7" fmla="*/ 84 h 864666"/>
                <a:gd name="connsiteX8" fmla="*/ 453088 w 641159"/>
                <a:gd name="connsiteY8" fmla="*/ 121494 h 864666"/>
                <a:gd name="connsiteX9" fmla="*/ 532843 w 641159"/>
                <a:gd name="connsiteY9" fmla="*/ 37083 h 864666"/>
                <a:gd name="connsiteX10" fmla="*/ 641119 w 641159"/>
                <a:gd name="connsiteY10" fmla="*/ 578679 h 864666"/>
                <a:gd name="connsiteX11" fmla="*/ 624790 w 641159"/>
                <a:gd name="connsiteY11" fmla="*/ 864193 h 864666"/>
                <a:gd name="connsiteX12" fmla="*/ 231567 w 641159"/>
                <a:gd name="connsiteY12" fmla="*/ 864666 h 864666"/>
                <a:gd name="connsiteX0" fmla="*/ 231567 w 641159"/>
                <a:gd name="connsiteY0" fmla="*/ 864666 h 864666"/>
                <a:gd name="connsiteX1" fmla="*/ 197525 w 641159"/>
                <a:gd name="connsiteY1" fmla="*/ 793672 h 864666"/>
                <a:gd name="connsiteX2" fmla="*/ 99553 w 641159"/>
                <a:gd name="connsiteY2" fmla="*/ 807279 h 864666"/>
                <a:gd name="connsiteX3" fmla="*/ 61453 w 641159"/>
                <a:gd name="connsiteY3" fmla="*/ 510643 h 864666"/>
                <a:gd name="connsiteX4" fmla="*/ 34539 w 641159"/>
                <a:gd name="connsiteY4" fmla="*/ 60790 h 864666"/>
                <a:gd name="connsiteX5" fmla="*/ 155162 w 641159"/>
                <a:gd name="connsiteY5" fmla="*/ 130650 h 864666"/>
                <a:gd name="connsiteX6" fmla="*/ 210425 w 641159"/>
                <a:gd name="connsiteY6" fmla="*/ 5370 h 864666"/>
                <a:gd name="connsiteX7" fmla="*/ 297243 w 641159"/>
                <a:gd name="connsiteY7" fmla="*/ 117043 h 864666"/>
                <a:gd name="connsiteX8" fmla="*/ 353135 w 641159"/>
                <a:gd name="connsiteY8" fmla="*/ 84 h 864666"/>
                <a:gd name="connsiteX9" fmla="*/ 453088 w 641159"/>
                <a:gd name="connsiteY9" fmla="*/ 121494 h 864666"/>
                <a:gd name="connsiteX10" fmla="*/ 532843 w 641159"/>
                <a:gd name="connsiteY10" fmla="*/ 37083 h 864666"/>
                <a:gd name="connsiteX11" fmla="*/ 641119 w 641159"/>
                <a:gd name="connsiteY11" fmla="*/ 578679 h 864666"/>
                <a:gd name="connsiteX12" fmla="*/ 624790 w 641159"/>
                <a:gd name="connsiteY12" fmla="*/ 864193 h 864666"/>
                <a:gd name="connsiteX13" fmla="*/ 231567 w 641159"/>
                <a:gd name="connsiteY13" fmla="*/ 864666 h 864666"/>
                <a:gd name="connsiteX0" fmla="*/ 231567 w 641159"/>
                <a:gd name="connsiteY0" fmla="*/ 864666 h 864666"/>
                <a:gd name="connsiteX1" fmla="*/ 202968 w 641159"/>
                <a:gd name="connsiteY1" fmla="*/ 801837 h 864666"/>
                <a:gd name="connsiteX2" fmla="*/ 99553 w 641159"/>
                <a:gd name="connsiteY2" fmla="*/ 807279 h 864666"/>
                <a:gd name="connsiteX3" fmla="*/ 61453 w 641159"/>
                <a:gd name="connsiteY3" fmla="*/ 510643 h 864666"/>
                <a:gd name="connsiteX4" fmla="*/ 34539 w 641159"/>
                <a:gd name="connsiteY4" fmla="*/ 60790 h 864666"/>
                <a:gd name="connsiteX5" fmla="*/ 155162 w 641159"/>
                <a:gd name="connsiteY5" fmla="*/ 130650 h 864666"/>
                <a:gd name="connsiteX6" fmla="*/ 210425 w 641159"/>
                <a:gd name="connsiteY6" fmla="*/ 5370 h 864666"/>
                <a:gd name="connsiteX7" fmla="*/ 297243 w 641159"/>
                <a:gd name="connsiteY7" fmla="*/ 117043 h 864666"/>
                <a:gd name="connsiteX8" fmla="*/ 353135 w 641159"/>
                <a:gd name="connsiteY8" fmla="*/ 84 h 864666"/>
                <a:gd name="connsiteX9" fmla="*/ 453088 w 641159"/>
                <a:gd name="connsiteY9" fmla="*/ 121494 h 864666"/>
                <a:gd name="connsiteX10" fmla="*/ 532843 w 641159"/>
                <a:gd name="connsiteY10" fmla="*/ 37083 h 864666"/>
                <a:gd name="connsiteX11" fmla="*/ 641119 w 641159"/>
                <a:gd name="connsiteY11" fmla="*/ 578679 h 864666"/>
                <a:gd name="connsiteX12" fmla="*/ 624790 w 641159"/>
                <a:gd name="connsiteY12" fmla="*/ 864193 h 864666"/>
                <a:gd name="connsiteX13" fmla="*/ 231567 w 641159"/>
                <a:gd name="connsiteY13" fmla="*/ 864666 h 864666"/>
                <a:gd name="connsiteX0" fmla="*/ 231567 w 641159"/>
                <a:gd name="connsiteY0" fmla="*/ 864666 h 864666"/>
                <a:gd name="connsiteX1" fmla="*/ 202968 w 641159"/>
                <a:gd name="connsiteY1" fmla="*/ 801837 h 864666"/>
                <a:gd name="connsiteX2" fmla="*/ 99553 w 641159"/>
                <a:gd name="connsiteY2" fmla="*/ 807279 h 864666"/>
                <a:gd name="connsiteX3" fmla="*/ 61453 w 641159"/>
                <a:gd name="connsiteY3" fmla="*/ 510643 h 864666"/>
                <a:gd name="connsiteX4" fmla="*/ 34539 w 641159"/>
                <a:gd name="connsiteY4" fmla="*/ 60790 h 864666"/>
                <a:gd name="connsiteX5" fmla="*/ 155162 w 641159"/>
                <a:gd name="connsiteY5" fmla="*/ 130650 h 864666"/>
                <a:gd name="connsiteX6" fmla="*/ 210425 w 641159"/>
                <a:gd name="connsiteY6" fmla="*/ 5370 h 864666"/>
                <a:gd name="connsiteX7" fmla="*/ 297243 w 641159"/>
                <a:gd name="connsiteY7" fmla="*/ 117043 h 864666"/>
                <a:gd name="connsiteX8" fmla="*/ 353135 w 641159"/>
                <a:gd name="connsiteY8" fmla="*/ 84 h 864666"/>
                <a:gd name="connsiteX9" fmla="*/ 453088 w 641159"/>
                <a:gd name="connsiteY9" fmla="*/ 121494 h 864666"/>
                <a:gd name="connsiteX10" fmla="*/ 532843 w 641159"/>
                <a:gd name="connsiteY10" fmla="*/ 37083 h 864666"/>
                <a:gd name="connsiteX11" fmla="*/ 641119 w 641159"/>
                <a:gd name="connsiteY11" fmla="*/ 578679 h 864666"/>
                <a:gd name="connsiteX12" fmla="*/ 624790 w 641159"/>
                <a:gd name="connsiteY12" fmla="*/ 864193 h 864666"/>
                <a:gd name="connsiteX13" fmla="*/ 231567 w 641159"/>
                <a:gd name="connsiteY13" fmla="*/ 864666 h 864666"/>
                <a:gd name="connsiteX0" fmla="*/ 231567 w 641159"/>
                <a:gd name="connsiteY0" fmla="*/ 864666 h 864666"/>
                <a:gd name="connsiteX1" fmla="*/ 202968 w 641159"/>
                <a:gd name="connsiteY1" fmla="*/ 801837 h 864666"/>
                <a:gd name="connsiteX2" fmla="*/ 99553 w 641159"/>
                <a:gd name="connsiteY2" fmla="*/ 807279 h 864666"/>
                <a:gd name="connsiteX3" fmla="*/ 61453 w 641159"/>
                <a:gd name="connsiteY3" fmla="*/ 510643 h 864666"/>
                <a:gd name="connsiteX4" fmla="*/ 34539 w 641159"/>
                <a:gd name="connsiteY4" fmla="*/ 60790 h 864666"/>
                <a:gd name="connsiteX5" fmla="*/ 155162 w 641159"/>
                <a:gd name="connsiteY5" fmla="*/ 130650 h 864666"/>
                <a:gd name="connsiteX6" fmla="*/ 210425 w 641159"/>
                <a:gd name="connsiteY6" fmla="*/ 5370 h 864666"/>
                <a:gd name="connsiteX7" fmla="*/ 297243 w 641159"/>
                <a:gd name="connsiteY7" fmla="*/ 117043 h 864666"/>
                <a:gd name="connsiteX8" fmla="*/ 353135 w 641159"/>
                <a:gd name="connsiteY8" fmla="*/ 84 h 864666"/>
                <a:gd name="connsiteX9" fmla="*/ 453088 w 641159"/>
                <a:gd name="connsiteY9" fmla="*/ 121494 h 864666"/>
                <a:gd name="connsiteX10" fmla="*/ 532843 w 641159"/>
                <a:gd name="connsiteY10" fmla="*/ 37083 h 864666"/>
                <a:gd name="connsiteX11" fmla="*/ 641119 w 641159"/>
                <a:gd name="connsiteY11" fmla="*/ 578679 h 864666"/>
                <a:gd name="connsiteX12" fmla="*/ 624790 w 641159"/>
                <a:gd name="connsiteY12" fmla="*/ 864193 h 864666"/>
                <a:gd name="connsiteX13" fmla="*/ 231567 w 641159"/>
                <a:gd name="connsiteY13" fmla="*/ 864666 h 864666"/>
                <a:gd name="connsiteX0" fmla="*/ 231567 w 641159"/>
                <a:gd name="connsiteY0" fmla="*/ 864666 h 864666"/>
                <a:gd name="connsiteX1" fmla="*/ 202968 w 641159"/>
                <a:gd name="connsiteY1" fmla="*/ 801837 h 864666"/>
                <a:gd name="connsiteX2" fmla="*/ 99553 w 641159"/>
                <a:gd name="connsiteY2" fmla="*/ 807279 h 864666"/>
                <a:gd name="connsiteX3" fmla="*/ 61453 w 641159"/>
                <a:gd name="connsiteY3" fmla="*/ 510643 h 864666"/>
                <a:gd name="connsiteX4" fmla="*/ 34539 w 641159"/>
                <a:gd name="connsiteY4" fmla="*/ 60790 h 864666"/>
                <a:gd name="connsiteX5" fmla="*/ 155162 w 641159"/>
                <a:gd name="connsiteY5" fmla="*/ 130650 h 864666"/>
                <a:gd name="connsiteX6" fmla="*/ 210425 w 641159"/>
                <a:gd name="connsiteY6" fmla="*/ 5370 h 864666"/>
                <a:gd name="connsiteX7" fmla="*/ 297243 w 641159"/>
                <a:gd name="connsiteY7" fmla="*/ 117043 h 864666"/>
                <a:gd name="connsiteX8" fmla="*/ 353135 w 641159"/>
                <a:gd name="connsiteY8" fmla="*/ 84 h 864666"/>
                <a:gd name="connsiteX9" fmla="*/ 453088 w 641159"/>
                <a:gd name="connsiteY9" fmla="*/ 121494 h 864666"/>
                <a:gd name="connsiteX10" fmla="*/ 532843 w 641159"/>
                <a:gd name="connsiteY10" fmla="*/ 37083 h 864666"/>
                <a:gd name="connsiteX11" fmla="*/ 641119 w 641159"/>
                <a:gd name="connsiteY11" fmla="*/ 578679 h 864666"/>
                <a:gd name="connsiteX12" fmla="*/ 624790 w 641159"/>
                <a:gd name="connsiteY12" fmla="*/ 864193 h 864666"/>
                <a:gd name="connsiteX13" fmla="*/ 231567 w 641159"/>
                <a:gd name="connsiteY13" fmla="*/ 864666 h 864666"/>
                <a:gd name="connsiteX0" fmla="*/ 231567 w 641159"/>
                <a:gd name="connsiteY0" fmla="*/ 864666 h 864666"/>
                <a:gd name="connsiteX1" fmla="*/ 202968 w 641159"/>
                <a:gd name="connsiteY1" fmla="*/ 801837 h 864666"/>
                <a:gd name="connsiteX2" fmla="*/ 99553 w 641159"/>
                <a:gd name="connsiteY2" fmla="*/ 807279 h 864666"/>
                <a:gd name="connsiteX3" fmla="*/ 61453 w 641159"/>
                <a:gd name="connsiteY3" fmla="*/ 510643 h 864666"/>
                <a:gd name="connsiteX4" fmla="*/ 34539 w 641159"/>
                <a:gd name="connsiteY4" fmla="*/ 60790 h 864666"/>
                <a:gd name="connsiteX5" fmla="*/ 155162 w 641159"/>
                <a:gd name="connsiteY5" fmla="*/ 130650 h 864666"/>
                <a:gd name="connsiteX6" fmla="*/ 210425 w 641159"/>
                <a:gd name="connsiteY6" fmla="*/ 5370 h 864666"/>
                <a:gd name="connsiteX7" fmla="*/ 297243 w 641159"/>
                <a:gd name="connsiteY7" fmla="*/ 117043 h 864666"/>
                <a:gd name="connsiteX8" fmla="*/ 353135 w 641159"/>
                <a:gd name="connsiteY8" fmla="*/ 84 h 864666"/>
                <a:gd name="connsiteX9" fmla="*/ 453088 w 641159"/>
                <a:gd name="connsiteY9" fmla="*/ 121494 h 864666"/>
                <a:gd name="connsiteX10" fmla="*/ 532843 w 641159"/>
                <a:gd name="connsiteY10" fmla="*/ 37083 h 864666"/>
                <a:gd name="connsiteX11" fmla="*/ 641119 w 641159"/>
                <a:gd name="connsiteY11" fmla="*/ 578679 h 864666"/>
                <a:gd name="connsiteX12" fmla="*/ 624790 w 641159"/>
                <a:gd name="connsiteY12" fmla="*/ 864193 h 864666"/>
                <a:gd name="connsiteX13" fmla="*/ 231567 w 641159"/>
                <a:gd name="connsiteY13" fmla="*/ 864666 h 864666"/>
                <a:gd name="connsiteX0" fmla="*/ 257487 w 667079"/>
                <a:gd name="connsiteY0" fmla="*/ 864666 h 864666"/>
                <a:gd name="connsiteX1" fmla="*/ 228888 w 667079"/>
                <a:gd name="connsiteY1" fmla="*/ 801837 h 864666"/>
                <a:gd name="connsiteX2" fmla="*/ 125473 w 667079"/>
                <a:gd name="connsiteY2" fmla="*/ 807279 h 864666"/>
                <a:gd name="connsiteX3" fmla="*/ 288 w 667079"/>
                <a:gd name="connsiteY3" fmla="*/ 595007 h 864666"/>
                <a:gd name="connsiteX4" fmla="*/ 87373 w 667079"/>
                <a:gd name="connsiteY4" fmla="*/ 510643 h 864666"/>
                <a:gd name="connsiteX5" fmla="*/ 60459 w 667079"/>
                <a:gd name="connsiteY5" fmla="*/ 60790 h 864666"/>
                <a:gd name="connsiteX6" fmla="*/ 181082 w 667079"/>
                <a:gd name="connsiteY6" fmla="*/ 130650 h 864666"/>
                <a:gd name="connsiteX7" fmla="*/ 236345 w 667079"/>
                <a:gd name="connsiteY7" fmla="*/ 5370 h 864666"/>
                <a:gd name="connsiteX8" fmla="*/ 323163 w 667079"/>
                <a:gd name="connsiteY8" fmla="*/ 117043 h 864666"/>
                <a:gd name="connsiteX9" fmla="*/ 379055 w 667079"/>
                <a:gd name="connsiteY9" fmla="*/ 84 h 864666"/>
                <a:gd name="connsiteX10" fmla="*/ 479008 w 667079"/>
                <a:gd name="connsiteY10" fmla="*/ 121494 h 864666"/>
                <a:gd name="connsiteX11" fmla="*/ 558763 w 667079"/>
                <a:gd name="connsiteY11" fmla="*/ 37083 h 864666"/>
                <a:gd name="connsiteX12" fmla="*/ 667039 w 667079"/>
                <a:gd name="connsiteY12" fmla="*/ 578679 h 864666"/>
                <a:gd name="connsiteX13" fmla="*/ 650710 w 667079"/>
                <a:gd name="connsiteY13" fmla="*/ 864193 h 864666"/>
                <a:gd name="connsiteX14" fmla="*/ 257487 w 667079"/>
                <a:gd name="connsiteY14" fmla="*/ 864666 h 864666"/>
                <a:gd name="connsiteX0" fmla="*/ 260201 w 669793"/>
                <a:gd name="connsiteY0" fmla="*/ 864666 h 864666"/>
                <a:gd name="connsiteX1" fmla="*/ 231602 w 669793"/>
                <a:gd name="connsiteY1" fmla="*/ 801837 h 864666"/>
                <a:gd name="connsiteX2" fmla="*/ 128187 w 669793"/>
                <a:gd name="connsiteY2" fmla="*/ 807279 h 864666"/>
                <a:gd name="connsiteX3" fmla="*/ 281 w 669793"/>
                <a:gd name="connsiteY3" fmla="*/ 526971 h 864666"/>
                <a:gd name="connsiteX4" fmla="*/ 90087 w 669793"/>
                <a:gd name="connsiteY4" fmla="*/ 510643 h 864666"/>
                <a:gd name="connsiteX5" fmla="*/ 63173 w 669793"/>
                <a:gd name="connsiteY5" fmla="*/ 60790 h 864666"/>
                <a:gd name="connsiteX6" fmla="*/ 183796 w 669793"/>
                <a:gd name="connsiteY6" fmla="*/ 130650 h 864666"/>
                <a:gd name="connsiteX7" fmla="*/ 239059 w 669793"/>
                <a:gd name="connsiteY7" fmla="*/ 5370 h 864666"/>
                <a:gd name="connsiteX8" fmla="*/ 325877 w 669793"/>
                <a:gd name="connsiteY8" fmla="*/ 117043 h 864666"/>
                <a:gd name="connsiteX9" fmla="*/ 381769 w 669793"/>
                <a:gd name="connsiteY9" fmla="*/ 84 h 864666"/>
                <a:gd name="connsiteX10" fmla="*/ 481722 w 669793"/>
                <a:gd name="connsiteY10" fmla="*/ 121494 h 864666"/>
                <a:gd name="connsiteX11" fmla="*/ 561477 w 669793"/>
                <a:gd name="connsiteY11" fmla="*/ 37083 h 864666"/>
                <a:gd name="connsiteX12" fmla="*/ 669753 w 669793"/>
                <a:gd name="connsiteY12" fmla="*/ 578679 h 864666"/>
                <a:gd name="connsiteX13" fmla="*/ 653424 w 669793"/>
                <a:gd name="connsiteY13" fmla="*/ 864193 h 864666"/>
                <a:gd name="connsiteX14" fmla="*/ 260201 w 669793"/>
                <a:gd name="connsiteY14" fmla="*/ 864666 h 864666"/>
                <a:gd name="connsiteX0" fmla="*/ 259920 w 669512"/>
                <a:gd name="connsiteY0" fmla="*/ 864666 h 864666"/>
                <a:gd name="connsiteX1" fmla="*/ 231321 w 669512"/>
                <a:gd name="connsiteY1" fmla="*/ 801837 h 864666"/>
                <a:gd name="connsiteX2" fmla="*/ 127906 w 669512"/>
                <a:gd name="connsiteY2" fmla="*/ 807279 h 864666"/>
                <a:gd name="connsiteX3" fmla="*/ 0 w 669512"/>
                <a:gd name="connsiteY3" fmla="*/ 526971 h 864666"/>
                <a:gd name="connsiteX4" fmla="*/ 89806 w 669512"/>
                <a:gd name="connsiteY4" fmla="*/ 510643 h 864666"/>
                <a:gd name="connsiteX5" fmla="*/ 62892 w 669512"/>
                <a:gd name="connsiteY5" fmla="*/ 60790 h 864666"/>
                <a:gd name="connsiteX6" fmla="*/ 183515 w 669512"/>
                <a:gd name="connsiteY6" fmla="*/ 130650 h 864666"/>
                <a:gd name="connsiteX7" fmla="*/ 238778 w 669512"/>
                <a:gd name="connsiteY7" fmla="*/ 5370 h 864666"/>
                <a:gd name="connsiteX8" fmla="*/ 325596 w 669512"/>
                <a:gd name="connsiteY8" fmla="*/ 117043 h 864666"/>
                <a:gd name="connsiteX9" fmla="*/ 381488 w 669512"/>
                <a:gd name="connsiteY9" fmla="*/ 84 h 864666"/>
                <a:gd name="connsiteX10" fmla="*/ 481441 w 669512"/>
                <a:gd name="connsiteY10" fmla="*/ 121494 h 864666"/>
                <a:gd name="connsiteX11" fmla="*/ 561196 w 669512"/>
                <a:gd name="connsiteY11" fmla="*/ 37083 h 864666"/>
                <a:gd name="connsiteX12" fmla="*/ 669472 w 669512"/>
                <a:gd name="connsiteY12" fmla="*/ 578679 h 864666"/>
                <a:gd name="connsiteX13" fmla="*/ 653143 w 669512"/>
                <a:gd name="connsiteY13" fmla="*/ 864193 h 864666"/>
                <a:gd name="connsiteX14" fmla="*/ 259920 w 669512"/>
                <a:gd name="connsiteY14" fmla="*/ 864666 h 864666"/>
                <a:gd name="connsiteX0" fmla="*/ 259920 w 669512"/>
                <a:gd name="connsiteY0" fmla="*/ 864666 h 864666"/>
                <a:gd name="connsiteX1" fmla="*/ 231321 w 669512"/>
                <a:gd name="connsiteY1" fmla="*/ 801837 h 864666"/>
                <a:gd name="connsiteX2" fmla="*/ 127906 w 669512"/>
                <a:gd name="connsiteY2" fmla="*/ 807279 h 864666"/>
                <a:gd name="connsiteX3" fmla="*/ 0 w 669512"/>
                <a:gd name="connsiteY3" fmla="*/ 526971 h 864666"/>
                <a:gd name="connsiteX4" fmla="*/ 89806 w 669512"/>
                <a:gd name="connsiteY4" fmla="*/ 510643 h 864666"/>
                <a:gd name="connsiteX5" fmla="*/ 62892 w 669512"/>
                <a:gd name="connsiteY5" fmla="*/ 60790 h 864666"/>
                <a:gd name="connsiteX6" fmla="*/ 183515 w 669512"/>
                <a:gd name="connsiteY6" fmla="*/ 130650 h 864666"/>
                <a:gd name="connsiteX7" fmla="*/ 238778 w 669512"/>
                <a:gd name="connsiteY7" fmla="*/ 5370 h 864666"/>
                <a:gd name="connsiteX8" fmla="*/ 325596 w 669512"/>
                <a:gd name="connsiteY8" fmla="*/ 117043 h 864666"/>
                <a:gd name="connsiteX9" fmla="*/ 381488 w 669512"/>
                <a:gd name="connsiteY9" fmla="*/ 84 h 864666"/>
                <a:gd name="connsiteX10" fmla="*/ 481441 w 669512"/>
                <a:gd name="connsiteY10" fmla="*/ 121494 h 864666"/>
                <a:gd name="connsiteX11" fmla="*/ 561196 w 669512"/>
                <a:gd name="connsiteY11" fmla="*/ 37083 h 864666"/>
                <a:gd name="connsiteX12" fmla="*/ 669472 w 669512"/>
                <a:gd name="connsiteY12" fmla="*/ 578679 h 864666"/>
                <a:gd name="connsiteX13" fmla="*/ 653143 w 669512"/>
                <a:gd name="connsiteY13" fmla="*/ 864193 h 864666"/>
                <a:gd name="connsiteX14" fmla="*/ 259920 w 669512"/>
                <a:gd name="connsiteY14" fmla="*/ 864666 h 864666"/>
                <a:gd name="connsiteX0" fmla="*/ 259920 w 669512"/>
                <a:gd name="connsiteY0" fmla="*/ 864666 h 864666"/>
                <a:gd name="connsiteX1" fmla="*/ 231321 w 669512"/>
                <a:gd name="connsiteY1" fmla="*/ 801837 h 864666"/>
                <a:gd name="connsiteX2" fmla="*/ 127906 w 669512"/>
                <a:gd name="connsiteY2" fmla="*/ 807279 h 864666"/>
                <a:gd name="connsiteX3" fmla="*/ 0 w 669512"/>
                <a:gd name="connsiteY3" fmla="*/ 526971 h 864666"/>
                <a:gd name="connsiteX4" fmla="*/ 89806 w 669512"/>
                <a:gd name="connsiteY4" fmla="*/ 510643 h 864666"/>
                <a:gd name="connsiteX5" fmla="*/ 62892 w 669512"/>
                <a:gd name="connsiteY5" fmla="*/ 60790 h 864666"/>
                <a:gd name="connsiteX6" fmla="*/ 183515 w 669512"/>
                <a:gd name="connsiteY6" fmla="*/ 130650 h 864666"/>
                <a:gd name="connsiteX7" fmla="*/ 238778 w 669512"/>
                <a:gd name="connsiteY7" fmla="*/ 5370 h 864666"/>
                <a:gd name="connsiteX8" fmla="*/ 325596 w 669512"/>
                <a:gd name="connsiteY8" fmla="*/ 117043 h 864666"/>
                <a:gd name="connsiteX9" fmla="*/ 381488 w 669512"/>
                <a:gd name="connsiteY9" fmla="*/ 84 h 864666"/>
                <a:gd name="connsiteX10" fmla="*/ 481441 w 669512"/>
                <a:gd name="connsiteY10" fmla="*/ 121494 h 864666"/>
                <a:gd name="connsiteX11" fmla="*/ 561196 w 669512"/>
                <a:gd name="connsiteY11" fmla="*/ 37083 h 864666"/>
                <a:gd name="connsiteX12" fmla="*/ 669472 w 669512"/>
                <a:gd name="connsiteY12" fmla="*/ 578679 h 864666"/>
                <a:gd name="connsiteX13" fmla="*/ 653143 w 669512"/>
                <a:gd name="connsiteY13" fmla="*/ 864193 h 864666"/>
                <a:gd name="connsiteX14" fmla="*/ 259920 w 669512"/>
                <a:gd name="connsiteY14" fmla="*/ 864666 h 8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69512" h="864666">
                  <a:moveTo>
                    <a:pt x="259920" y="864666"/>
                  </a:moveTo>
                  <a:cubicBezTo>
                    <a:pt x="237695" y="826606"/>
                    <a:pt x="245159" y="825008"/>
                    <a:pt x="231321" y="801837"/>
                  </a:cubicBezTo>
                  <a:cubicBezTo>
                    <a:pt x="184826" y="794994"/>
                    <a:pt x="202292" y="803651"/>
                    <a:pt x="127906" y="807279"/>
                  </a:cubicBezTo>
                  <a:cubicBezTo>
                    <a:pt x="107042" y="780972"/>
                    <a:pt x="6350" y="576410"/>
                    <a:pt x="0" y="526971"/>
                  </a:cubicBezTo>
                  <a:cubicBezTo>
                    <a:pt x="58964" y="502024"/>
                    <a:pt x="28977" y="523479"/>
                    <a:pt x="89806" y="510643"/>
                  </a:cubicBezTo>
                  <a:cubicBezTo>
                    <a:pt x="46082" y="333121"/>
                    <a:pt x="-8516" y="81486"/>
                    <a:pt x="62892" y="60790"/>
                  </a:cubicBezTo>
                  <a:cubicBezTo>
                    <a:pt x="138478" y="39627"/>
                    <a:pt x="162358" y="62006"/>
                    <a:pt x="183515" y="130650"/>
                  </a:cubicBezTo>
                  <a:cubicBezTo>
                    <a:pt x="185607" y="62583"/>
                    <a:pt x="163207" y="19009"/>
                    <a:pt x="238778" y="5370"/>
                  </a:cubicBezTo>
                  <a:cubicBezTo>
                    <a:pt x="335937" y="-2341"/>
                    <a:pt x="301811" y="117924"/>
                    <a:pt x="325596" y="117043"/>
                  </a:cubicBezTo>
                  <a:cubicBezTo>
                    <a:pt x="328806" y="55378"/>
                    <a:pt x="299358" y="7320"/>
                    <a:pt x="381488" y="84"/>
                  </a:cubicBezTo>
                  <a:cubicBezTo>
                    <a:pt x="488285" y="-2989"/>
                    <a:pt x="459008" y="78303"/>
                    <a:pt x="481441" y="121494"/>
                  </a:cubicBezTo>
                  <a:cubicBezTo>
                    <a:pt x="497140" y="80657"/>
                    <a:pt x="482904" y="31655"/>
                    <a:pt x="561196" y="37083"/>
                  </a:cubicBezTo>
                  <a:cubicBezTo>
                    <a:pt x="672580" y="39816"/>
                    <a:pt x="669666" y="488862"/>
                    <a:pt x="669472" y="578679"/>
                  </a:cubicBezTo>
                  <a:cubicBezTo>
                    <a:pt x="666751" y="690178"/>
                    <a:pt x="672193" y="766300"/>
                    <a:pt x="653143" y="864193"/>
                  </a:cubicBezTo>
                  <a:cubicBezTo>
                    <a:pt x="514812" y="859815"/>
                    <a:pt x="460845" y="856509"/>
                    <a:pt x="259920" y="86466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1C0ADD7-6045-469E-A83B-97668F2704A4}"/>
              </a:ext>
            </a:extLst>
          </p:cNvPr>
          <p:cNvGrpSpPr/>
          <p:nvPr/>
        </p:nvGrpSpPr>
        <p:grpSpPr>
          <a:xfrm>
            <a:off x="805279" y="1730905"/>
            <a:ext cx="4175100" cy="1235872"/>
            <a:chOff x="776563" y="3166019"/>
            <a:chExt cx="2086734" cy="123587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C3875A8-7C49-4FE5-A364-E5B652BF16EB}"/>
                </a:ext>
              </a:extLst>
            </p:cNvPr>
            <p:cNvSpPr txBox="1"/>
            <p:nvPr/>
          </p:nvSpPr>
          <p:spPr>
            <a:xfrm>
              <a:off x="776563" y="3447784"/>
              <a:ext cx="2059657" cy="954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altLang="ko-KR" sz="1400" i="1" dirty="0">
                  <a:solidFill>
                    <a:srgbClr val="00B0F0"/>
                  </a:solidFill>
                  <a:latin typeface="Montserrat "/>
                  <a:ea typeface="+mj-ea"/>
                  <a:cs typeface="Arial" pitchFamily="34" charset="0"/>
                </a:rPr>
                <a:t>Turizmplus.az – Turizm İnformasiya Portalı ixtisaslaşmış sayt olmasına baxmayaraq qısa müddətdə onminlərlə izləyici kütləsi tərəfindən oxunmağa nail olub.</a:t>
              </a:r>
              <a:endParaRPr lang="ko-KR" altLang="en-US" sz="1400" i="1" dirty="0">
                <a:solidFill>
                  <a:srgbClr val="00B0F0"/>
                </a:solidFill>
                <a:latin typeface="Montserrat "/>
                <a:ea typeface="+mj-ea"/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8F3449F-75FC-4690-B530-6C66E4C55CA1}"/>
                </a:ext>
              </a:extLst>
            </p:cNvPr>
            <p:cNvSpPr txBox="1"/>
            <p:nvPr/>
          </p:nvSpPr>
          <p:spPr>
            <a:xfrm>
              <a:off x="803640" y="3166019"/>
              <a:ext cx="2059657" cy="338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79A3931-C2AC-4F06-BC22-5DE8DE8C8DD7}"/>
              </a:ext>
            </a:extLst>
          </p:cNvPr>
          <p:cNvGrpSpPr/>
          <p:nvPr/>
        </p:nvGrpSpPr>
        <p:grpSpPr>
          <a:xfrm>
            <a:off x="7226845" y="1942759"/>
            <a:ext cx="3807627" cy="657086"/>
            <a:chOff x="743027" y="3362835"/>
            <a:chExt cx="2136712" cy="65708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E936ACA-8C96-4EBD-B8BD-73CED78C0A58}"/>
                </a:ext>
              </a:extLst>
            </p:cNvPr>
            <p:cNvSpPr txBox="1"/>
            <p:nvPr/>
          </p:nvSpPr>
          <p:spPr>
            <a:xfrm>
              <a:off x="743027" y="3650589"/>
              <a:ext cx="2136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z-Latn-AZ" altLang="ko-KR" dirty="0">
                  <a:solidFill>
                    <a:schemeClr val="bg1"/>
                  </a:solidFill>
                  <a:latin typeface="Montserrat "/>
                  <a:ea typeface="+mj-ea"/>
                  <a:cs typeface="Arial" pitchFamily="34" charset="0"/>
                </a:rPr>
                <a:t>İllik 200.000+ unikal sayta giriş</a:t>
              </a:r>
              <a:endParaRPr lang="ko-KR" altLang="en-US" dirty="0">
                <a:solidFill>
                  <a:schemeClr val="bg1"/>
                </a:solidFill>
                <a:latin typeface="Montserrat "/>
                <a:ea typeface="+mj-ea"/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B46BF41-3894-4E19-8262-8B42D65A6DE2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z-Latn-AZ" altLang="ko-KR" sz="1600" b="1" i="1" dirty="0">
                  <a:solidFill>
                    <a:schemeClr val="bg1"/>
                  </a:solidFill>
                  <a:latin typeface="Montserrat "/>
                  <a:ea typeface="+mj-ea"/>
                  <a:cs typeface="Arial" pitchFamily="34" charset="0"/>
                </a:rPr>
                <a:t>Google Analytics</a:t>
              </a:r>
              <a:endParaRPr lang="ko-KR" altLang="en-US" sz="1600" b="1" i="1" dirty="0">
                <a:solidFill>
                  <a:schemeClr val="bg1"/>
                </a:solidFill>
                <a:latin typeface="Montserrat "/>
                <a:ea typeface="+mj-ea"/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A4FE297-F478-4BC8-969B-307288671AA5}"/>
              </a:ext>
            </a:extLst>
          </p:cNvPr>
          <p:cNvGrpSpPr/>
          <p:nvPr/>
        </p:nvGrpSpPr>
        <p:grpSpPr>
          <a:xfrm>
            <a:off x="7334857" y="3045821"/>
            <a:ext cx="3670314" cy="494026"/>
            <a:chOff x="803640" y="3362835"/>
            <a:chExt cx="2059657" cy="49402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879EA36-22AE-41B8-A9E2-CB6B53BF4750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dirty="0">
                <a:solidFill>
                  <a:schemeClr val="bg1"/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EB855CB-FD92-4EDE-B811-736F8F63D4A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z-Latn-AZ" altLang="ko-KR" b="1" i="1" dirty="0">
                  <a:solidFill>
                    <a:schemeClr val="bg1"/>
                  </a:solidFill>
                  <a:latin typeface="Montserrat "/>
                  <a:ea typeface="+mj-ea"/>
                  <a:cs typeface="Arial" pitchFamily="34" charset="0"/>
                </a:rPr>
                <a:t>Sosial şəbəkələr</a:t>
              </a:r>
              <a:endParaRPr lang="ko-KR" altLang="en-US" b="1" i="1" dirty="0">
                <a:solidFill>
                  <a:schemeClr val="bg1"/>
                </a:solidFill>
                <a:latin typeface="Montserrat "/>
                <a:ea typeface="+mj-ea"/>
                <a:cs typeface="Arial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B70818A-D96E-4C2B-A4ED-2960CC76D618}"/>
              </a:ext>
            </a:extLst>
          </p:cNvPr>
          <p:cNvGrpSpPr/>
          <p:nvPr/>
        </p:nvGrpSpPr>
        <p:grpSpPr>
          <a:xfrm>
            <a:off x="6812214" y="4072660"/>
            <a:ext cx="4192958" cy="816469"/>
            <a:chOff x="510350" y="3286613"/>
            <a:chExt cx="2352947" cy="81646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10D4ED5-AAFA-46BA-8E76-128B2495435D}"/>
                </a:ext>
              </a:extLst>
            </p:cNvPr>
            <p:cNvSpPr txBox="1"/>
            <p:nvPr/>
          </p:nvSpPr>
          <p:spPr>
            <a:xfrm>
              <a:off x="510350" y="3579862"/>
              <a:ext cx="23529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z-Latn-AZ" altLang="ko-KR" sz="1400" dirty="0">
                  <a:solidFill>
                    <a:schemeClr val="bg1"/>
                  </a:solidFill>
                  <a:latin typeface="Montserrat "/>
                  <a:ea typeface="+mj-ea"/>
                  <a:cs typeface="Arial" pitchFamily="34" charset="0"/>
                </a:rPr>
                <a:t>YouTube, Facebook və Instagram platformaları üzərindən 70.000+ izlənmə</a:t>
              </a:r>
              <a:endParaRPr lang="ko-KR" altLang="en-US" sz="1400" dirty="0">
                <a:solidFill>
                  <a:schemeClr val="bg1"/>
                </a:solidFill>
                <a:latin typeface="Montserrat "/>
                <a:ea typeface="+mj-ea"/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149FFC7-B3D9-4BD0-9AB3-022170DC57BB}"/>
                </a:ext>
              </a:extLst>
            </p:cNvPr>
            <p:cNvSpPr txBox="1"/>
            <p:nvPr/>
          </p:nvSpPr>
          <p:spPr>
            <a:xfrm>
              <a:off x="765112" y="3286613"/>
              <a:ext cx="2059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z-Latn-AZ" altLang="ko-KR" b="1" i="1" dirty="0">
                  <a:solidFill>
                    <a:schemeClr val="bg1"/>
                  </a:solidFill>
                  <a:latin typeface="Montserrat "/>
                  <a:ea typeface="+mj-ea"/>
                  <a:cs typeface="Arial" pitchFamily="34" charset="0"/>
                </a:rPr>
                <a:t>Turizm+ TV</a:t>
              </a:r>
              <a:endParaRPr lang="ko-KR" altLang="en-US" b="1" i="1" dirty="0">
                <a:solidFill>
                  <a:schemeClr val="bg1"/>
                </a:solidFill>
                <a:latin typeface="Montserrat "/>
                <a:ea typeface="+mj-ea"/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9C6E344-09DA-4F9C-A597-5E30BC5040FA}"/>
              </a:ext>
            </a:extLst>
          </p:cNvPr>
          <p:cNvGrpSpPr/>
          <p:nvPr/>
        </p:nvGrpSpPr>
        <p:grpSpPr>
          <a:xfrm>
            <a:off x="6943159" y="5123027"/>
            <a:ext cx="4189206" cy="923989"/>
            <a:chOff x="605029" y="3233919"/>
            <a:chExt cx="2124151" cy="92398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758B8B0-7F95-4391-B808-B7A4A1E7DE12}"/>
                </a:ext>
              </a:extLst>
            </p:cNvPr>
            <p:cNvSpPr txBox="1"/>
            <p:nvPr/>
          </p:nvSpPr>
          <p:spPr>
            <a:xfrm>
              <a:off x="669523" y="3557744"/>
              <a:ext cx="205965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z-Latn-AZ" altLang="ko-KR" sz="1100" dirty="0">
                  <a:solidFill>
                    <a:schemeClr val="bg1"/>
                  </a:solidFill>
                  <a:latin typeface="Montserrat "/>
                  <a:ea typeface="+mj-ea"/>
                  <a:cs typeface="Arial" pitchFamily="34" charset="0"/>
                </a:rPr>
                <a:t>2022-ci ildə turizm sənayesi üzrə keçirilən sorğuya əsasən Turizmplus.az turizmçilər tərəfindən ən çox izlənilən portaldır</a:t>
              </a:r>
              <a:endParaRPr lang="ko-KR" altLang="en-US" sz="1100" dirty="0">
                <a:solidFill>
                  <a:schemeClr val="bg1"/>
                </a:solidFill>
                <a:latin typeface="Montserrat "/>
                <a:ea typeface="+mj-ea"/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9FBD96F-582C-4FC2-A8AB-2AFA7EC53440}"/>
                </a:ext>
              </a:extLst>
            </p:cNvPr>
            <p:cNvSpPr txBox="1"/>
            <p:nvPr/>
          </p:nvSpPr>
          <p:spPr>
            <a:xfrm>
              <a:off x="605029" y="3233919"/>
              <a:ext cx="2059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z-Latn-AZ" altLang="ko-KR" b="1" i="1" dirty="0">
                  <a:solidFill>
                    <a:schemeClr val="bg1"/>
                  </a:solidFill>
                  <a:latin typeface="Montserrat "/>
                  <a:ea typeface="+mj-ea"/>
                  <a:cs typeface="Arial" pitchFamily="34" charset="0"/>
                </a:rPr>
                <a:t>Sorğu</a:t>
              </a:r>
              <a:endParaRPr lang="ko-KR" altLang="en-US" b="1" i="1" dirty="0">
                <a:solidFill>
                  <a:schemeClr val="bg1"/>
                </a:solidFill>
                <a:latin typeface="Montserrat "/>
                <a:ea typeface="+mj-ea"/>
                <a:cs typeface="Arial" pitchFamily="34" charset="0"/>
              </a:endParaRPr>
            </a:p>
          </p:txBody>
        </p:sp>
      </p:grpSp>
      <p:sp>
        <p:nvSpPr>
          <p:cNvPr id="35" name="Rounded Rectangle 1">
            <a:extLst>
              <a:ext uri="{FF2B5EF4-FFF2-40B4-BE49-F238E27FC236}">
                <a16:creationId xmlns:a16="http://schemas.microsoft.com/office/drawing/2014/main" id="{87FFFF9B-22C4-444C-9F64-79505AC60B10}"/>
              </a:ext>
            </a:extLst>
          </p:cNvPr>
          <p:cNvSpPr>
            <a:spLocks noChangeAspect="1"/>
          </p:cNvSpPr>
          <p:nvPr/>
        </p:nvSpPr>
        <p:spPr>
          <a:xfrm rot="2648398">
            <a:off x="6668710" y="1958106"/>
            <a:ext cx="253371" cy="648000"/>
          </a:xfrm>
          <a:custGeom>
            <a:avLst/>
            <a:gdLst/>
            <a:ahLst/>
            <a:cxnLst/>
            <a:rect l="l" t="t" r="r" b="b"/>
            <a:pathLst>
              <a:path w="1862952" h="4764557">
                <a:moveTo>
                  <a:pt x="289679" y="2004751"/>
                </a:moveTo>
                <a:cubicBezTo>
                  <a:pt x="458860" y="1838972"/>
                  <a:pt x="691283" y="1737733"/>
                  <a:pt x="946849" y="1740329"/>
                </a:cubicBezTo>
                <a:cubicBezTo>
                  <a:pt x="982916" y="1740695"/>
                  <a:pt x="1018481" y="1743119"/>
                  <a:pt x="1053366" y="1748014"/>
                </a:cubicBezTo>
                <a:cubicBezTo>
                  <a:pt x="1317748" y="1888655"/>
                  <a:pt x="1203170" y="2165630"/>
                  <a:pt x="978473" y="2204473"/>
                </a:cubicBezTo>
                <a:cubicBezTo>
                  <a:pt x="966642" y="2201190"/>
                  <a:pt x="954470" y="2200566"/>
                  <a:pt x="942176" y="2200441"/>
                </a:cubicBezTo>
                <a:cubicBezTo>
                  <a:pt x="697403" y="2197955"/>
                  <a:pt x="496962" y="2394367"/>
                  <a:pt x="494475" y="2639137"/>
                </a:cubicBezTo>
                <a:lnTo>
                  <a:pt x="482110" y="3856696"/>
                </a:lnTo>
                <a:cubicBezTo>
                  <a:pt x="479624" y="4101467"/>
                  <a:pt x="676035" y="4301910"/>
                  <a:pt x="920807" y="4304396"/>
                </a:cubicBezTo>
                <a:cubicBezTo>
                  <a:pt x="1043193" y="4305639"/>
                  <a:pt x="1154496" y="4257158"/>
                  <a:pt x="1235513" y="4177768"/>
                </a:cubicBezTo>
                <a:cubicBezTo>
                  <a:pt x="1316531" y="4098380"/>
                  <a:pt x="1367262" y="3988084"/>
                  <a:pt x="1368506" y="3865699"/>
                </a:cubicBezTo>
                <a:lnTo>
                  <a:pt x="1375662" y="3161156"/>
                </a:lnTo>
                <a:cubicBezTo>
                  <a:pt x="1504082" y="3167548"/>
                  <a:pt x="1792622" y="2981572"/>
                  <a:pt x="1861834" y="2783546"/>
                </a:cubicBezTo>
                <a:lnTo>
                  <a:pt x="1851019" y="3848423"/>
                </a:lnTo>
                <a:cubicBezTo>
                  <a:pt x="1848423" y="4103989"/>
                  <a:pt x="1742485" y="4334308"/>
                  <a:pt x="1573304" y="4500088"/>
                </a:cubicBezTo>
                <a:cubicBezTo>
                  <a:pt x="1404123" y="4665866"/>
                  <a:pt x="1171700" y="4767105"/>
                  <a:pt x="916134" y="4764509"/>
                </a:cubicBezTo>
                <a:cubicBezTo>
                  <a:pt x="405002" y="4759318"/>
                  <a:pt x="-5143" y="4340756"/>
                  <a:pt x="48" y="3829624"/>
                </a:cubicBezTo>
                <a:lnTo>
                  <a:pt x="11964" y="2656415"/>
                </a:lnTo>
                <a:cubicBezTo>
                  <a:pt x="14559" y="2400849"/>
                  <a:pt x="120498" y="2170529"/>
                  <a:pt x="289679" y="2004751"/>
                </a:cubicBezTo>
                <a:close/>
                <a:moveTo>
                  <a:pt x="282968" y="271082"/>
                </a:moveTo>
                <a:cubicBezTo>
                  <a:pt x="450457" y="103594"/>
                  <a:pt x="681840" y="0"/>
                  <a:pt x="937419" y="0"/>
                </a:cubicBezTo>
                <a:cubicBezTo>
                  <a:pt x="1448577" y="0"/>
                  <a:pt x="1862952" y="414375"/>
                  <a:pt x="1862952" y="925533"/>
                </a:cubicBezTo>
                <a:lnTo>
                  <a:pt x="1862952" y="2098803"/>
                </a:lnTo>
                <a:cubicBezTo>
                  <a:pt x="1862952" y="2609961"/>
                  <a:pt x="1448577" y="3024336"/>
                  <a:pt x="937419" y="3024336"/>
                </a:cubicBezTo>
                <a:cubicBezTo>
                  <a:pt x="901350" y="3024336"/>
                  <a:pt x="865762" y="3022273"/>
                  <a:pt x="830829" y="3017733"/>
                </a:cubicBezTo>
                <a:cubicBezTo>
                  <a:pt x="565032" y="2879784"/>
                  <a:pt x="676792" y="2601660"/>
                  <a:pt x="901083" y="2560538"/>
                </a:cubicBezTo>
                <a:cubicBezTo>
                  <a:pt x="912947" y="2563700"/>
                  <a:pt x="925124" y="2564200"/>
                  <a:pt x="937419" y="2564200"/>
                </a:cubicBezTo>
                <a:cubicBezTo>
                  <a:pt x="1182204" y="2564200"/>
                  <a:pt x="1380640" y="2365763"/>
                  <a:pt x="1380641" y="2120980"/>
                </a:cubicBezTo>
                <a:lnTo>
                  <a:pt x="1380640" y="903358"/>
                </a:lnTo>
                <a:cubicBezTo>
                  <a:pt x="1380640" y="658574"/>
                  <a:pt x="1182204" y="460137"/>
                  <a:pt x="937419" y="460137"/>
                </a:cubicBezTo>
                <a:cubicBezTo>
                  <a:pt x="815027" y="460137"/>
                  <a:pt x="704222" y="509746"/>
                  <a:pt x="624015" y="589954"/>
                </a:cubicBezTo>
                <a:cubicBezTo>
                  <a:pt x="543808" y="670161"/>
                  <a:pt x="494199" y="780966"/>
                  <a:pt x="494199" y="903358"/>
                </a:cubicBezTo>
                <a:lnTo>
                  <a:pt x="494198" y="1607937"/>
                </a:lnTo>
                <a:cubicBezTo>
                  <a:pt x="365720" y="1602850"/>
                  <a:pt x="79084" y="1791747"/>
                  <a:pt x="11886" y="1990465"/>
                </a:cubicBezTo>
                <a:lnTo>
                  <a:pt x="11886" y="925533"/>
                </a:lnTo>
                <a:cubicBezTo>
                  <a:pt x="11886" y="669954"/>
                  <a:pt x="115480" y="438571"/>
                  <a:pt x="282968" y="271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  <a:ea typeface="+mj-ea"/>
            </a:endParaRPr>
          </a:p>
        </p:txBody>
      </p:sp>
      <p:sp>
        <p:nvSpPr>
          <p:cNvPr id="37" name="Block Arc 14">
            <a:extLst>
              <a:ext uri="{FF2B5EF4-FFF2-40B4-BE49-F238E27FC236}">
                <a16:creationId xmlns:a16="http://schemas.microsoft.com/office/drawing/2014/main" id="{C1BAAB6D-F9E2-8470-FD93-0BA5849C9761}"/>
              </a:ext>
            </a:extLst>
          </p:cNvPr>
          <p:cNvSpPr/>
          <p:nvPr/>
        </p:nvSpPr>
        <p:spPr>
          <a:xfrm rot="16200000">
            <a:off x="6436002" y="3115484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6372E5-E4EA-43CB-C37D-A57423F7970A}"/>
              </a:ext>
            </a:extLst>
          </p:cNvPr>
          <p:cNvSpPr txBox="1"/>
          <p:nvPr/>
        </p:nvSpPr>
        <p:spPr>
          <a:xfrm>
            <a:off x="7266200" y="3390863"/>
            <a:ext cx="380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z-Latn-AZ" altLang="ko-KR" dirty="0">
                <a:solidFill>
                  <a:schemeClr val="bg1"/>
                </a:solidFill>
                <a:latin typeface="Montserrat "/>
                <a:ea typeface="+mj-ea"/>
                <a:cs typeface="Arial" pitchFamily="34" charset="0"/>
              </a:rPr>
              <a:t>30.000+ abunə və izləyici sayı</a:t>
            </a:r>
            <a:endParaRPr lang="ko-KR" altLang="en-US" dirty="0">
              <a:solidFill>
                <a:schemeClr val="bg1"/>
              </a:solidFill>
              <a:latin typeface="Montserrat "/>
              <a:ea typeface="+mj-ea"/>
              <a:cs typeface="Arial" pitchFamily="34" charset="0"/>
            </a:endParaRPr>
          </a:p>
        </p:txBody>
      </p:sp>
      <p:sp>
        <p:nvSpPr>
          <p:cNvPr id="40" name="Donut 39">
            <a:extLst>
              <a:ext uri="{FF2B5EF4-FFF2-40B4-BE49-F238E27FC236}">
                <a16:creationId xmlns:a16="http://schemas.microsoft.com/office/drawing/2014/main" id="{7C5B3689-DC1B-8420-D855-F8980CD0F777}"/>
              </a:ext>
            </a:extLst>
          </p:cNvPr>
          <p:cNvSpPr/>
          <p:nvPr/>
        </p:nvSpPr>
        <p:spPr>
          <a:xfrm>
            <a:off x="6419687" y="4237301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1" name="Oval 27">
            <a:extLst>
              <a:ext uri="{FF2B5EF4-FFF2-40B4-BE49-F238E27FC236}">
                <a16:creationId xmlns:a16="http://schemas.microsoft.com/office/drawing/2014/main" id="{B758BFB0-F21F-EE0C-669A-3F7BF2BC2680}"/>
              </a:ext>
            </a:extLst>
          </p:cNvPr>
          <p:cNvSpPr/>
          <p:nvPr/>
        </p:nvSpPr>
        <p:spPr>
          <a:xfrm>
            <a:off x="6485304" y="5238556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27922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29AC4070-851A-4462-9788-4B62D2A08279}"/>
              </a:ext>
            </a:extLst>
          </p:cNvPr>
          <p:cNvSpPr txBox="1"/>
          <p:nvPr/>
        </p:nvSpPr>
        <p:spPr>
          <a:xfrm>
            <a:off x="820695" y="186930"/>
            <a:ext cx="668007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az-Latn-AZ" altLang="ko-KR" sz="4000" b="1" i="1" dirty="0">
                <a:solidFill>
                  <a:schemeClr val="bg1"/>
                </a:solidFill>
                <a:latin typeface="Montserrat "/>
                <a:cs typeface="Arial" pitchFamily="34" charset="0"/>
              </a:rPr>
              <a:t>Reklam qiymətləri</a:t>
            </a:r>
            <a:endParaRPr lang="ko-KR" altLang="en-US" sz="4000" b="1" i="1" dirty="0">
              <a:solidFill>
                <a:schemeClr val="bg1"/>
              </a:solidFill>
              <a:latin typeface="Montserrat 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9A60A9-8C02-B62F-15E0-840765B3F3B2}"/>
              </a:ext>
            </a:extLst>
          </p:cNvPr>
          <p:cNvSpPr txBox="1"/>
          <p:nvPr/>
        </p:nvSpPr>
        <p:spPr>
          <a:xfrm>
            <a:off x="166552" y="723006"/>
            <a:ext cx="7334213" cy="609397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- Ana səhifədə, manşetin üzərində yerləşən 970x90 ölçülü banner – 300 AZN</a:t>
            </a:r>
          </a:p>
          <a:p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- Ana səhifədə, manşetin aşağısında yerləşən 970x90 ölçülü banner – 300 AZN</a:t>
            </a:r>
          </a:p>
          <a:p>
            <a:pPr marL="171450" indent="-171450">
              <a:buFontTx/>
              <a:buChar char="-"/>
            </a:pPr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- Pop-u</a:t>
            </a:r>
            <a:r>
              <a:rPr lang="en-US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 </a:t>
            </a:r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(destkop 500x400) + (mobil 375x660) ölçülü banner – 450 AZN  </a:t>
            </a:r>
          </a:p>
          <a:p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- Ana səhifədə, loqonun sağında yerləşən 728x90 ölçülü </a:t>
            </a: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banner – 250 AZN (mobil versiya yoxdur)</a:t>
            </a:r>
          </a:p>
          <a:p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- Ana səhifədə və xəbərlərə daxil olarkən sağ tərəfdə </a:t>
            </a: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yerləşən 240x40 ölçülü banner – 250 AZN (mobil versiya yoxdur)</a:t>
            </a:r>
          </a:p>
          <a:p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Bütün xəbər səhifələrinə daxil olarkən xəbərin üstündə yerləşən 728x90 </a:t>
            </a: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ölçülü banner – 400 AZN</a:t>
            </a:r>
          </a:p>
          <a:p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- </a:t>
            </a:r>
            <a:r>
              <a:rPr lang="en-US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Press-</a:t>
            </a:r>
            <a:r>
              <a:rPr lang="en-US" sz="1300" b="1" i="1" dirty="0" err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reliz</a:t>
            </a:r>
            <a:r>
              <a:rPr lang="en-US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(3 fotoşəkil) </a:t>
            </a:r>
            <a:r>
              <a:rPr lang="en-US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– 50 </a:t>
            </a:r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AZN</a:t>
            </a:r>
            <a:endParaRPr lang="en-US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- Müsahibə - 100 AZN</a:t>
            </a:r>
          </a:p>
          <a:p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- Fotoreportaj – 120 AZN</a:t>
            </a:r>
          </a:p>
          <a:p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- Videoreportaj (2-3 dəqiqəlik) – 150 azn</a:t>
            </a:r>
          </a:p>
          <a:p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az-Latn-AZ" sz="1300" b="1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- Bütün xəbərlərin daxilində şirkətin reklamı – 600 azn</a:t>
            </a:r>
          </a:p>
          <a:p>
            <a:endParaRPr lang="az-Latn-AZ" sz="1300" b="1" i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az-Latn-AZ" sz="1300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*Bu qiymətlərlə müqavilə minimum 1 ay üçün nəzərdə tutulub</a:t>
            </a:r>
          </a:p>
          <a:p>
            <a:r>
              <a:rPr lang="az-Latn-AZ" sz="1300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*Öncədən 12 aylıq müqavilə bağlandığı halda qiymətlər dəyişir</a:t>
            </a:r>
          </a:p>
          <a:p>
            <a:r>
              <a:rPr lang="az-Latn-AZ" sz="1300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*Bütün banner qiymətlərinə ayda 2 press-reliz daxildir</a:t>
            </a:r>
          </a:p>
        </p:txBody>
      </p:sp>
    </p:spTree>
    <p:extLst>
      <p:ext uri="{BB962C8B-B14F-4D97-AF65-F5344CB8AC3E}">
        <p14:creationId xmlns:p14="http://schemas.microsoft.com/office/powerpoint/2010/main" val="140433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4784C00-B658-41A1-9CC9-45D5AA03BC6A}"/>
              </a:ext>
            </a:extLst>
          </p:cNvPr>
          <p:cNvSpPr txBox="1"/>
          <p:nvPr/>
        </p:nvSpPr>
        <p:spPr>
          <a:xfrm>
            <a:off x="3760267" y="2481202"/>
            <a:ext cx="1924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https://www.instagram.com/turizmplus.az/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D95FD2-D5B4-4C8F-ADD6-EE01CE67DB2E}"/>
              </a:ext>
            </a:extLst>
          </p:cNvPr>
          <p:cNvSpPr txBox="1"/>
          <p:nvPr/>
        </p:nvSpPr>
        <p:spPr>
          <a:xfrm>
            <a:off x="916862" y="2481202"/>
            <a:ext cx="1828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https://www.facebook.com/turizmplusaz/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397DA6-03E8-44AD-9657-E33196F5B931}"/>
              </a:ext>
            </a:extLst>
          </p:cNvPr>
          <p:cNvSpPr txBox="1"/>
          <p:nvPr/>
        </p:nvSpPr>
        <p:spPr>
          <a:xfrm>
            <a:off x="9447078" y="2481202"/>
            <a:ext cx="1828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info@turizmplus.az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3BBA6E-CBBC-419A-A492-9C7F9447CE0A}"/>
              </a:ext>
            </a:extLst>
          </p:cNvPr>
          <p:cNvSpPr txBox="1"/>
          <p:nvPr/>
        </p:nvSpPr>
        <p:spPr>
          <a:xfrm>
            <a:off x="6603672" y="2481202"/>
            <a:ext cx="18280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https://www.youtube.com/channel/UC1uSlgdzjiLXfUF7EtOMGoQ/featured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4F6D69-07B2-492D-B829-C17F3AFB5273}"/>
              </a:ext>
            </a:extLst>
          </p:cNvPr>
          <p:cNvSpPr txBox="1"/>
          <p:nvPr/>
        </p:nvSpPr>
        <p:spPr>
          <a:xfrm>
            <a:off x="0" y="148034"/>
            <a:ext cx="12192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z-Latn-AZ" altLang="ko-KR" sz="3200" b="1" i="1" spc="300" dirty="0">
                <a:solidFill>
                  <a:schemeClr val="bg1"/>
                </a:solidFill>
                <a:latin typeface="Montserrat "/>
                <a:cs typeface="Arial" pitchFamily="34" charset="0"/>
              </a:rPr>
              <a:t>Əlaqə</a:t>
            </a:r>
            <a:endParaRPr lang="en-US" altLang="ko-KR" sz="3200" b="1" i="1" spc="300" dirty="0">
              <a:solidFill>
                <a:schemeClr val="bg1"/>
              </a:solidFill>
              <a:latin typeface="Montserrat "/>
              <a:cs typeface="Arial" pitchFamily="34" charset="0"/>
            </a:endParaRPr>
          </a:p>
          <a:p>
            <a:pPr algn="ctr"/>
            <a:r>
              <a:rPr lang="en-US" altLang="ko-KR" sz="3200" b="1" i="1" spc="300" dirty="0">
                <a:solidFill>
                  <a:schemeClr val="bg1"/>
                </a:solidFill>
                <a:latin typeface="Montserrat "/>
                <a:cs typeface="Arial" pitchFamily="34" charset="0"/>
              </a:rPr>
              <a:t>+99450 212 36 96</a:t>
            </a:r>
            <a:endParaRPr lang="ko-KR" altLang="en-US" sz="3200" b="1" i="1" spc="300" dirty="0">
              <a:solidFill>
                <a:schemeClr val="bg1"/>
              </a:solidFill>
              <a:latin typeface="Montserrat "/>
              <a:cs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87F212-FFAC-B7F2-7B12-3B3A64BF3D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4186" y="1533028"/>
            <a:ext cx="697308" cy="697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B484B0-B063-F4DE-0BBA-22A4F10B71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1485" y="1536922"/>
            <a:ext cx="689549" cy="689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553E9F-AD9D-55B8-5F04-9C459EB3AB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4068" y="1444830"/>
            <a:ext cx="1607298" cy="10001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54024BD-C790-3EF1-2773-508F86A023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14400" y="1582672"/>
            <a:ext cx="700973" cy="707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517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F8EF26-7AD5-4E7F-95B3-9A57CF80C483}"/>
              </a:ext>
            </a:extLst>
          </p:cNvPr>
          <p:cNvSpPr txBox="1"/>
          <p:nvPr/>
        </p:nvSpPr>
        <p:spPr>
          <a:xfrm>
            <a:off x="2" y="2769507"/>
            <a:ext cx="563418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az-Latn-AZ" altLang="ko-KR" sz="6000" b="1" i="1" dirty="0">
                <a:solidFill>
                  <a:schemeClr val="bg1"/>
                </a:solidFill>
                <a:latin typeface="Montserrat "/>
                <a:cs typeface="Arial" pitchFamily="34" charset="0"/>
              </a:rPr>
              <a:t>Təşəkkürlər !</a:t>
            </a:r>
            <a:endParaRPr lang="ko-KR" altLang="en-US" sz="6000" b="1" i="1" dirty="0">
              <a:solidFill>
                <a:schemeClr val="bg1"/>
              </a:solidFill>
              <a:latin typeface="Montserrat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65651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7ACFD"/>
      </a:accent1>
      <a:accent2>
        <a:srgbClr val="27ACFD"/>
      </a:accent2>
      <a:accent3>
        <a:srgbClr val="27ACFD"/>
      </a:accent3>
      <a:accent4>
        <a:srgbClr val="27ACFD"/>
      </a:accent4>
      <a:accent5>
        <a:srgbClr val="27ACFD"/>
      </a:accent5>
      <a:accent6>
        <a:srgbClr val="27ACFD"/>
      </a:accent6>
      <a:hlink>
        <a:srgbClr val="000000"/>
      </a:hlink>
      <a:folHlink>
        <a:srgbClr val="000000"/>
      </a:folHlink>
    </a:clrScheme>
    <a:fontScheme name="ALLPPT PONTS">
      <a:majorFont>
        <a:latin typeface="Arial"/>
        <a:ea typeface="Malgun Gothic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7ACFD"/>
      </a:accent1>
      <a:accent2>
        <a:srgbClr val="27ACFD"/>
      </a:accent2>
      <a:accent3>
        <a:srgbClr val="27ACFD"/>
      </a:accent3>
      <a:accent4>
        <a:srgbClr val="27ACFD"/>
      </a:accent4>
      <a:accent5>
        <a:srgbClr val="27ACFD"/>
      </a:accent5>
      <a:accent6>
        <a:srgbClr val="27ACFD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7ACFD"/>
      </a:accent1>
      <a:accent2>
        <a:srgbClr val="27ACFD"/>
      </a:accent2>
      <a:accent3>
        <a:srgbClr val="27ACFD"/>
      </a:accent3>
      <a:accent4>
        <a:srgbClr val="27ACFD"/>
      </a:accent4>
      <a:accent5>
        <a:srgbClr val="27ACFD"/>
      </a:accent5>
      <a:accent6>
        <a:srgbClr val="27ACFD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410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Montserrat 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Rahim Gadirov</cp:lastModifiedBy>
  <cp:revision>80</cp:revision>
  <dcterms:created xsi:type="dcterms:W3CDTF">2020-01-20T05:08:25Z</dcterms:created>
  <dcterms:modified xsi:type="dcterms:W3CDTF">2023-05-22T11:21:34Z</dcterms:modified>
</cp:coreProperties>
</file>